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443" r:id="rId1"/>
    <p:sldMasterId id="2147485552" r:id="rId2"/>
  </p:sldMasterIdLst>
  <p:notesMasterIdLst>
    <p:notesMasterId r:id="rId10"/>
  </p:notesMasterIdLst>
  <p:handoutMasterIdLst>
    <p:handoutMasterId r:id="rId11"/>
  </p:handoutMasterIdLst>
  <p:sldIdLst>
    <p:sldId id="3734" r:id="rId3"/>
    <p:sldId id="4707" r:id="rId4"/>
    <p:sldId id="4703" r:id="rId5"/>
    <p:sldId id="4708" r:id="rId6"/>
    <p:sldId id="4709" r:id="rId7"/>
    <p:sldId id="4710" r:id="rId8"/>
    <p:sldId id="4711" r:id="rId9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6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16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16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16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16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8" userDrawn="1">
          <p15:clr>
            <a:srgbClr val="A4A3A4"/>
          </p15:clr>
        </p15:guide>
        <p15:guide id="2" userDrawn="1">
          <p15:clr>
            <a:srgbClr val="A4A3A4"/>
          </p15:clr>
        </p15:guide>
        <p15:guide id="3" orient="horz" pos="38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33" userDrawn="1">
          <p15:clr>
            <a:srgbClr val="A4A3A4"/>
          </p15:clr>
        </p15:guide>
        <p15:guide id="2" pos="2049" userDrawn="1">
          <p15:clr>
            <a:srgbClr val="A4A3A4"/>
          </p15:clr>
        </p15:guide>
        <p15:guide id="3" orient="horz" pos="3127" userDrawn="1">
          <p15:clr>
            <a:srgbClr val="A4A3A4"/>
          </p15:clr>
        </p15:guide>
        <p15:guide id="4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FFFF00"/>
    <a:srgbClr val="C4FAF4"/>
    <a:srgbClr val="FF0000"/>
    <a:srgbClr val="FFF2CC"/>
    <a:srgbClr val="FAEBDF"/>
    <a:srgbClr val="EBEEF4"/>
    <a:srgbClr val="EEDDDB"/>
    <a:srgbClr val="00BDFE"/>
    <a:srgbClr val="D449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C4B1156A-380E-4F78-BDF5-A606A8083BF9}" styleName="보통 스타일 4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5758FB7-9AC5-4552-8A53-C91805E547FA}" styleName="테마 스타일 1 - 강조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보통 스타일 4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31" autoAdjust="0"/>
    <p:restoredTop sz="95326" autoAdjust="0"/>
  </p:normalViewPr>
  <p:slideViewPr>
    <p:cSldViewPr snapToObjects="1">
      <p:cViewPr varScale="1">
        <p:scale>
          <a:sx n="155" d="100"/>
          <a:sy n="155" d="100"/>
        </p:scale>
        <p:origin x="1240" y="184"/>
      </p:cViewPr>
      <p:guideLst>
        <p:guide orient="horz" pos="1298"/>
        <p:guide/>
        <p:guide orient="horz" pos="3884"/>
      </p:guideLst>
    </p:cSldViewPr>
  </p:slideViewPr>
  <p:outlineViewPr>
    <p:cViewPr>
      <p:scale>
        <a:sx n="33" d="100"/>
        <a:sy n="33" d="100"/>
      </p:scale>
      <p:origin x="0" y="-2148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-1936"/>
    </p:cViewPr>
  </p:sorterViewPr>
  <p:notesViewPr>
    <p:cSldViewPr snapToObjects="1">
      <p:cViewPr>
        <p:scale>
          <a:sx n="100" d="100"/>
          <a:sy n="100" d="100"/>
        </p:scale>
        <p:origin x="2712" y="-522"/>
      </p:cViewPr>
      <p:guideLst>
        <p:guide orient="horz" pos="3033"/>
        <p:guide pos="2049"/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5"/>
            <a:ext cx="2945659" cy="496333"/>
          </a:xfrm>
          <a:prstGeom prst="rect">
            <a:avLst/>
          </a:prstGeom>
        </p:spPr>
        <p:txBody>
          <a:bodyPr vert="horz" lIns="95495" tIns="47749" rIns="95495" bIns="47749" rtlCol="0"/>
          <a:lstStyle>
            <a:lvl1pPr algn="l">
              <a:defRPr sz="13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7" y="5"/>
            <a:ext cx="2945659" cy="496333"/>
          </a:xfrm>
          <a:prstGeom prst="rect">
            <a:avLst/>
          </a:prstGeom>
        </p:spPr>
        <p:txBody>
          <a:bodyPr vert="horz" lIns="95495" tIns="47749" rIns="95495" bIns="47749" rtlCol="0"/>
          <a:lstStyle>
            <a:lvl1pPr algn="r">
              <a:defRPr sz="1300"/>
            </a:lvl1pPr>
          </a:lstStyle>
          <a:p>
            <a:fld id="{605EA40D-8A8C-41AE-97D6-99801F06E453}" type="datetimeFigureOut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2019. 1. 2.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3" y="9428588"/>
            <a:ext cx="2945659" cy="496333"/>
          </a:xfrm>
          <a:prstGeom prst="rect">
            <a:avLst/>
          </a:prstGeom>
        </p:spPr>
        <p:txBody>
          <a:bodyPr vert="horz" lIns="95495" tIns="47749" rIns="95495" bIns="47749" rtlCol="0" anchor="b"/>
          <a:lstStyle>
            <a:lvl1pPr algn="l">
              <a:defRPr sz="1300"/>
            </a:lvl1pPr>
          </a:lstStyle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7" y="9428588"/>
            <a:ext cx="2945659" cy="496333"/>
          </a:xfrm>
          <a:prstGeom prst="rect">
            <a:avLst/>
          </a:prstGeom>
        </p:spPr>
        <p:txBody>
          <a:bodyPr vert="horz" lIns="95495" tIns="47749" rIns="95495" bIns="47749" rtlCol="0" anchor="b"/>
          <a:lstStyle>
            <a:lvl1pPr algn="r">
              <a:defRPr sz="1300"/>
            </a:lvl1pPr>
          </a:lstStyle>
          <a:p>
            <a:fld id="{5A433049-BB43-4E83-81B8-C9E31F9887E2}" type="slidenum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/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763953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gif>
</file>

<file path=ppt/media/image24.png>
</file>

<file path=ppt/media/image25.png>
</file>

<file path=ppt/media/image26.jpe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3" y="5"/>
            <a:ext cx="2945659" cy="496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495" tIns="47749" rIns="95495" bIns="47749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3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394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447" y="5"/>
            <a:ext cx="2945659" cy="496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495" tIns="47749" rIns="95495" bIns="47749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3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9BE63B27-62BC-4F24-8030-0CE5432CB37F}" type="datetimeFigureOut">
              <a:rPr lang="ko-KR" altLang="en-US" smtClean="0"/>
              <a:pPr>
                <a:defRPr/>
              </a:pPr>
              <a:t>2019. 1. 2.</a:t>
            </a:fld>
            <a:endParaRPr lang="en-US" altLang="ko-KR" dirty="0"/>
          </a:p>
        </p:txBody>
      </p:sp>
      <p:sp>
        <p:nvSpPr>
          <p:cNvPr id="716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2788" y="746125"/>
            <a:ext cx="5372100" cy="37211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94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769" y="4715156"/>
            <a:ext cx="5438140" cy="446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495" tIns="47749" rIns="95495" bIns="4774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dirty="0"/>
              <a:t>마스터 텍스트 스타일을 편집합니다</a:t>
            </a:r>
          </a:p>
          <a:p>
            <a:pPr lvl="1"/>
            <a:r>
              <a:rPr lang="ko-KR" altLang="en-US" noProof="0" dirty="0"/>
              <a:t>둘째 수준</a:t>
            </a:r>
          </a:p>
          <a:p>
            <a:pPr lvl="2"/>
            <a:r>
              <a:rPr lang="ko-KR" altLang="en-US" noProof="0" dirty="0"/>
              <a:t>셋째 수준</a:t>
            </a:r>
          </a:p>
          <a:p>
            <a:pPr lvl="3"/>
            <a:r>
              <a:rPr lang="ko-KR" altLang="en-US" noProof="0" dirty="0"/>
              <a:t>넷째 수준</a:t>
            </a:r>
          </a:p>
          <a:p>
            <a:pPr lvl="4"/>
            <a:r>
              <a:rPr lang="ko-KR" altLang="en-US" noProof="0" dirty="0"/>
              <a:t>다섯째 수준</a:t>
            </a:r>
          </a:p>
        </p:txBody>
      </p:sp>
      <p:sp>
        <p:nvSpPr>
          <p:cNvPr id="394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3" y="9428588"/>
            <a:ext cx="2945659" cy="496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495" tIns="47749" rIns="95495" bIns="47749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3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endParaRPr lang="en-US" altLang="ko-KR" dirty="0"/>
          </a:p>
        </p:txBody>
      </p:sp>
      <p:sp>
        <p:nvSpPr>
          <p:cNvPr id="394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447" y="9428588"/>
            <a:ext cx="2945659" cy="4963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495" tIns="47749" rIns="95495" bIns="47749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3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>
              <a:defRPr/>
            </a:pPr>
            <a:fld id="{ADED3B85-11B7-4E62-A6B5-F309D126AD60}" type="slidenum">
              <a:rPr lang="ko-KR" altLang="en-US" smtClean="0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8363812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2788" y="746125"/>
            <a:ext cx="5372100" cy="3721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DED3B85-11B7-4E62-A6B5-F309D126AD60}" type="slidenum">
              <a:rPr lang="ko-KR" alt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en-US" altLang="ko-K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018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4399681-058A-44C5-8CC8-8D2187C47009}"/>
              </a:ext>
            </a:extLst>
          </p:cNvPr>
          <p:cNvSpPr/>
          <p:nvPr userDrawn="1"/>
        </p:nvSpPr>
        <p:spPr>
          <a:xfrm>
            <a:off x="0" y="0"/>
            <a:ext cx="2360712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110361" y="4921704"/>
            <a:ext cx="28443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A</a:t>
            </a:r>
            <a:r>
              <a:rPr lang="en-US" altLang="ko-KR" sz="180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RTIFICIAL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 </a:t>
            </a:r>
            <a:r>
              <a:rPr lang="en-US" altLang="ko-KR" sz="28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I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NTELLIGENCE </a:t>
            </a:r>
            <a:r>
              <a:rPr lang="en-US" altLang="ko-KR" sz="28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R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ESEARCH </a:t>
            </a:r>
            <a:r>
              <a:rPr lang="en-US" altLang="ko-KR" sz="28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I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NSTITUTE</a:t>
            </a:r>
            <a:endParaRPr lang="ko-KR" altLang="en-US" sz="1800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Segoe UI Black" panose="020B0A02040204020203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76736" y="1918397"/>
            <a:ext cx="6554372" cy="1143000"/>
          </a:xfrm>
          <a:prstGeom prst="rect">
            <a:avLst/>
          </a:prstGeom>
        </p:spPr>
        <p:txBody>
          <a:bodyPr anchor="ctr" anchorCtr="1"/>
          <a:lstStyle>
            <a:lvl1pPr algn="ctr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kumimoji="0" lang="ko-KR" altLang="en-US" dirty="0"/>
              <a:t>마스터 제목 스타일 편집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F94E9D1-2CF8-C74F-A02D-242955662F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52" y="282279"/>
            <a:ext cx="1639314" cy="113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17556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DE5C86-7D26-4948-966B-9DEFFBEB5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7581C4-005F-4121-81E9-E02F8ABD1F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583A7A-E50F-4A0A-830B-F23B26C86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C8F385-0BC1-4514-821B-03E7379F9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B550DB-158C-4F6F-985F-645A8BB19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E47430E-BBC3-450B-A90B-C650B9640B69}"/>
              </a:ext>
            </a:extLst>
          </p:cNvPr>
          <p:cNvSpPr/>
          <p:nvPr userDrawn="1"/>
        </p:nvSpPr>
        <p:spPr>
          <a:xfrm>
            <a:off x="0" y="260649"/>
            <a:ext cx="9906000" cy="792088"/>
          </a:xfrm>
          <a:prstGeom prst="rect">
            <a:avLst/>
          </a:prstGeom>
          <a:gradFill>
            <a:gsLst>
              <a:gs pos="30000">
                <a:srgbClr val="DE2E54"/>
              </a:gs>
              <a:gs pos="64999">
                <a:schemeClr val="accent2">
                  <a:lumMod val="60000"/>
                  <a:lumOff val="40000"/>
                </a:schemeClr>
              </a:gs>
              <a:gs pos="89999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72B2037-791F-432E-9B99-84A50AF545CE}"/>
              </a:ext>
            </a:extLst>
          </p:cNvPr>
          <p:cNvSpPr/>
          <p:nvPr userDrawn="1"/>
        </p:nvSpPr>
        <p:spPr>
          <a:xfrm>
            <a:off x="506506" y="6237312"/>
            <a:ext cx="7722858" cy="45719"/>
          </a:xfrm>
          <a:prstGeom prst="rect">
            <a:avLst/>
          </a:prstGeom>
          <a:gradFill flip="none" rotWithShape="1">
            <a:gsLst>
              <a:gs pos="0">
                <a:srgbClr val="DE2E54"/>
              </a:gs>
              <a:gs pos="30000">
                <a:srgbClr val="DE2E54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F886AA9D-98A5-408F-BE8F-04C780C2D0C9}"/>
              </a:ext>
            </a:extLst>
          </p:cNvPr>
          <p:cNvSpPr txBox="1">
            <a:spLocks/>
          </p:cNvSpPr>
          <p:nvPr userDrawn="1"/>
        </p:nvSpPr>
        <p:spPr>
          <a:xfrm>
            <a:off x="9349165" y="6542127"/>
            <a:ext cx="500379" cy="153888"/>
          </a:xfrm>
          <a:prstGeom prst="rect">
            <a:avLst/>
          </a:prstGeom>
          <a:ln>
            <a:noFill/>
          </a:ln>
        </p:spPr>
        <p:txBody>
          <a:bodyPr wrap="square" lIns="107275" tIns="0" rIns="107275" bIns="0">
            <a:spAutoFit/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7FAB2ECF-54BC-4529-9761-96186C8F6D1E}" type="slidenum">
              <a:rPr kumimoji="0" lang="ko-KR" altLang="en-US" sz="1000" b="1" baseline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anose="020B0503020000020004" pitchFamily="50" charset="-127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ko-KR" altLang="en-US" sz="1000" b="1" baseline="0" dirty="0">
              <a:solidFill>
                <a:prstClr val="black">
                  <a:lumMod val="50000"/>
                  <a:lumOff val="50000"/>
                </a:prstClr>
              </a:solidFill>
              <a:latin typeface="맑은 고딕" panose="020B0503020000020004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FFF891E9-F2EA-4408-A8E9-819DEB6C51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2248" y="6160269"/>
            <a:ext cx="956869" cy="66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195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918A4B-166B-4854-A932-BFC959BA0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78" y="1709739"/>
            <a:ext cx="8543925" cy="2852737"/>
          </a:xfrm>
        </p:spPr>
        <p:txBody>
          <a:bodyPr anchor="b"/>
          <a:lstStyle>
            <a:lvl1pPr>
              <a:defRPr sz="4875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9287BD0-D3F0-4F88-88A8-7EC0B5340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5878" y="4589464"/>
            <a:ext cx="8543925" cy="1500187"/>
          </a:xfrm>
        </p:spPr>
        <p:txBody>
          <a:bodyPr/>
          <a:lstStyle>
            <a:lvl1pPr marL="0" indent="0">
              <a:buNone/>
              <a:defRPr sz="1950">
                <a:solidFill>
                  <a:schemeClr val="tx1">
                    <a:tint val="75000"/>
                  </a:schemeClr>
                </a:solidFill>
              </a:defRPr>
            </a:lvl1pPr>
            <a:lvl2pPr marL="371475" indent="0">
              <a:buNone/>
              <a:defRPr sz="1625">
                <a:solidFill>
                  <a:schemeClr val="tx1">
                    <a:tint val="75000"/>
                  </a:schemeClr>
                </a:solidFill>
              </a:defRPr>
            </a:lvl2pPr>
            <a:lvl3pPr marL="742950" indent="0">
              <a:buNone/>
              <a:defRPr sz="1463">
                <a:solidFill>
                  <a:schemeClr val="tx1">
                    <a:tint val="75000"/>
                  </a:schemeClr>
                </a:solidFill>
              </a:defRPr>
            </a:lvl3pPr>
            <a:lvl4pPr marL="11144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 marL="14859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lvl6pPr marL="185737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6pPr>
            <a:lvl7pPr marL="222885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7pPr>
            <a:lvl8pPr marL="2600325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8pPr>
            <a:lvl9pPr marL="2971800" indent="0"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138393-CE84-48BD-B609-DA519208E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37BAC3-A906-4C90-BDD0-936D03BDB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27663A-E08E-435E-8F27-6D9FF20C1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06929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21C9B1-DF3D-4977-81E6-9EB426847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49B2600-98A9-4848-8C2D-C92C6E0795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7AC8DF-B152-49C0-BBC2-7A61A12EE7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C08FAD-ED09-4D77-999A-D71A15DFB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6DE4BB-1646-42D5-8077-2DB0D56F9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3206C7-7AB2-464F-9C01-8B487070D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243006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39C455-6511-407D-AC0C-010F242E8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28" y="365126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2D63AD-48E5-41F7-AD1F-2C141B9BA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2328" y="1681163"/>
            <a:ext cx="4190702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BE3A767-C0E0-478C-92C6-8947961733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328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57E0C2D-4D54-400C-B713-50AF8D4DB0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1950" b="1"/>
            </a:lvl1pPr>
            <a:lvl2pPr marL="371475" indent="0">
              <a:buNone/>
              <a:defRPr sz="1625" b="1"/>
            </a:lvl2pPr>
            <a:lvl3pPr marL="742950" indent="0">
              <a:buNone/>
              <a:defRPr sz="1463" b="1"/>
            </a:lvl3pPr>
            <a:lvl4pPr marL="1114425" indent="0">
              <a:buNone/>
              <a:defRPr sz="1300" b="1"/>
            </a:lvl4pPr>
            <a:lvl5pPr marL="1485900" indent="0">
              <a:buNone/>
              <a:defRPr sz="1300" b="1"/>
            </a:lvl5pPr>
            <a:lvl6pPr marL="1857375" indent="0">
              <a:buNone/>
              <a:defRPr sz="1300" b="1"/>
            </a:lvl6pPr>
            <a:lvl7pPr marL="2228850" indent="0">
              <a:buNone/>
              <a:defRPr sz="1300" b="1"/>
            </a:lvl7pPr>
            <a:lvl8pPr marL="2600325" indent="0">
              <a:buNone/>
              <a:defRPr sz="1300" b="1"/>
            </a:lvl8pPr>
            <a:lvl9pPr marL="2971800" indent="0">
              <a:buNone/>
              <a:defRPr sz="13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E2E179-4D5B-48CD-AF2C-DBF7E4B956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4089BE4-FC70-4EAC-8AF9-CF6654E5B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062C620-DFA6-49F9-9BFB-86C80CAEF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8A5D89A-8525-4FFA-828B-73910EFE5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842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F088AC-F82F-45B7-8F63-495F91E9F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EE8808B-F376-4873-92A9-5ADCEA7E5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0CB6C4D-1DD2-4E39-A1EF-D2008299D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A41969-A18C-462D-8152-119354DDF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497474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B676AF6-3F83-4158-A175-FA14DBCF2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2B627B8-8376-4CC7-BB47-9C2755083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9AFB86A-153F-45EB-ADAA-2520AD9E0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120976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09C204-2751-44A8-93D2-B5376B000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4915D3-038A-4A74-92CF-231C36AC6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>
              <a:defRPr sz="2600"/>
            </a:lvl1pPr>
            <a:lvl2pPr>
              <a:defRPr sz="2275"/>
            </a:lvl2pPr>
            <a:lvl3pPr>
              <a:defRPr sz="1950"/>
            </a:lvl3pPr>
            <a:lvl4pPr>
              <a:defRPr sz="1625"/>
            </a:lvl4pPr>
            <a:lvl5pPr>
              <a:defRPr sz="1625"/>
            </a:lvl5pPr>
            <a:lvl6pPr>
              <a:defRPr sz="1625"/>
            </a:lvl6pPr>
            <a:lvl7pPr>
              <a:defRPr sz="1625"/>
            </a:lvl7pPr>
            <a:lvl8pPr>
              <a:defRPr sz="1625"/>
            </a:lvl8pPr>
            <a:lvl9pPr>
              <a:defRPr sz="1625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BF54D7-0D39-4A3D-904B-D254DB301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38"/>
            </a:lvl2pPr>
            <a:lvl3pPr marL="742950" indent="0">
              <a:buNone/>
              <a:defRPr sz="975"/>
            </a:lvl3pPr>
            <a:lvl4pPr marL="1114425" indent="0">
              <a:buNone/>
              <a:defRPr sz="813"/>
            </a:lvl4pPr>
            <a:lvl5pPr marL="1485900" indent="0">
              <a:buNone/>
              <a:defRPr sz="813"/>
            </a:lvl5pPr>
            <a:lvl6pPr marL="1857375" indent="0">
              <a:buNone/>
              <a:defRPr sz="813"/>
            </a:lvl6pPr>
            <a:lvl7pPr marL="2228850" indent="0">
              <a:buNone/>
              <a:defRPr sz="813"/>
            </a:lvl7pPr>
            <a:lvl8pPr marL="2600325" indent="0">
              <a:buNone/>
              <a:defRPr sz="813"/>
            </a:lvl8pPr>
            <a:lvl9pPr marL="2971800" indent="0">
              <a:buNone/>
              <a:defRPr sz="81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4EA6DA-9590-4AF9-A0A7-449AA58FC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83F459-7F5E-41BD-B340-5A5A07EE8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476312-3745-4819-90F8-B10958AC1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90562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ED7DEC-78D4-4CED-98ED-1CA82ED95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844FAE-EF63-4A2B-80BB-660EDF264E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11340" y="987426"/>
            <a:ext cx="5014913" cy="4873625"/>
          </a:xfrm>
        </p:spPr>
        <p:txBody>
          <a:bodyPr/>
          <a:lstStyle>
            <a:lvl1pPr marL="0" indent="0">
              <a:buNone/>
              <a:defRPr sz="2600"/>
            </a:lvl1pPr>
            <a:lvl2pPr marL="371475" indent="0">
              <a:buNone/>
              <a:defRPr sz="2275"/>
            </a:lvl2pPr>
            <a:lvl3pPr marL="742950" indent="0">
              <a:buNone/>
              <a:defRPr sz="1950"/>
            </a:lvl3pPr>
            <a:lvl4pPr marL="1114425" indent="0">
              <a:buNone/>
              <a:defRPr sz="1625"/>
            </a:lvl4pPr>
            <a:lvl5pPr marL="1485900" indent="0">
              <a:buNone/>
              <a:defRPr sz="1625"/>
            </a:lvl5pPr>
            <a:lvl6pPr marL="1857375" indent="0">
              <a:buNone/>
              <a:defRPr sz="1625"/>
            </a:lvl6pPr>
            <a:lvl7pPr marL="2228850" indent="0">
              <a:buNone/>
              <a:defRPr sz="1625"/>
            </a:lvl7pPr>
            <a:lvl8pPr marL="2600325" indent="0">
              <a:buNone/>
              <a:defRPr sz="1625"/>
            </a:lvl8pPr>
            <a:lvl9pPr marL="2971800" indent="0">
              <a:buNone/>
              <a:defRPr sz="1625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CA98D5A-913E-4C27-B1FC-0784510A75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300"/>
            </a:lvl1pPr>
            <a:lvl2pPr marL="371475" indent="0">
              <a:buNone/>
              <a:defRPr sz="1138"/>
            </a:lvl2pPr>
            <a:lvl3pPr marL="742950" indent="0">
              <a:buNone/>
              <a:defRPr sz="975"/>
            </a:lvl3pPr>
            <a:lvl4pPr marL="1114425" indent="0">
              <a:buNone/>
              <a:defRPr sz="813"/>
            </a:lvl4pPr>
            <a:lvl5pPr marL="1485900" indent="0">
              <a:buNone/>
              <a:defRPr sz="813"/>
            </a:lvl5pPr>
            <a:lvl6pPr marL="1857375" indent="0">
              <a:buNone/>
              <a:defRPr sz="813"/>
            </a:lvl6pPr>
            <a:lvl7pPr marL="2228850" indent="0">
              <a:buNone/>
              <a:defRPr sz="813"/>
            </a:lvl7pPr>
            <a:lvl8pPr marL="2600325" indent="0">
              <a:buNone/>
              <a:defRPr sz="813"/>
            </a:lvl8pPr>
            <a:lvl9pPr marL="2971800" indent="0">
              <a:buNone/>
              <a:defRPr sz="813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A2C6109-5BE4-43DB-AB7C-D34A13BFF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B392A5-0F04-417D-97E9-98151D30F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40285D4-6F75-4C85-9ED1-69EDA6472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912853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67C501-3FD3-4958-8691-99F6F53BC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324424D-E85B-4A02-A59E-214DEFAB11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145424-2080-4CC4-9915-5664BDA80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EF4BE8-714F-4B71-BFC1-5F12BD8F3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586174-0DA5-4D13-8E41-453AF4E32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2858507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BDC418-3CDC-4BC6-93E6-E48C72C87A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088981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1332D83-1F52-4179-8001-247A4F31D1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1037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22558D-1801-4CEE-A668-CB4571063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527BF2-5258-4BAF-BEAD-E4158DFAE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F0DF41-BC0B-4173-AE3D-070DA24B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4242555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260649"/>
            <a:ext cx="9906000" cy="792088"/>
          </a:xfrm>
          <a:prstGeom prst="rect">
            <a:avLst/>
          </a:prstGeom>
          <a:gradFill>
            <a:gsLst>
              <a:gs pos="30000">
                <a:srgbClr val="DE2E54"/>
              </a:gs>
              <a:gs pos="64999">
                <a:schemeClr val="accent2">
                  <a:lumMod val="60000"/>
                  <a:lumOff val="40000"/>
                </a:schemeClr>
              </a:gs>
              <a:gs pos="89999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20000"/>
                  <a:lumOff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06506" y="274638"/>
            <a:ext cx="8904194" cy="922114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1" name="직사각형 10"/>
          <p:cNvSpPr/>
          <p:nvPr userDrawn="1"/>
        </p:nvSpPr>
        <p:spPr>
          <a:xfrm>
            <a:off x="506506" y="6237312"/>
            <a:ext cx="7722858" cy="45719"/>
          </a:xfrm>
          <a:prstGeom prst="rect">
            <a:avLst/>
          </a:prstGeom>
          <a:gradFill flip="none" rotWithShape="1">
            <a:gsLst>
              <a:gs pos="0">
                <a:srgbClr val="DE2E54"/>
              </a:gs>
              <a:gs pos="30000">
                <a:srgbClr val="DE2E54"/>
              </a:gs>
              <a:gs pos="64999">
                <a:srgbClr val="BA0066"/>
              </a:gs>
              <a:gs pos="89999">
                <a:srgbClr val="FF0000"/>
              </a:gs>
              <a:gs pos="100000">
                <a:srgbClr val="FF820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3" name="내용 개체 틀 2"/>
          <p:cNvSpPr>
            <a:spLocks noGrp="1"/>
          </p:cNvSpPr>
          <p:nvPr>
            <p:ph idx="1"/>
          </p:nvPr>
        </p:nvSpPr>
        <p:spPr>
          <a:xfrm>
            <a:off x="380493" y="1196752"/>
            <a:ext cx="9145016" cy="5062792"/>
          </a:xfrm>
          <a:prstGeom prst="rect">
            <a:avLst/>
          </a:prstGeom>
        </p:spPr>
        <p:txBody>
          <a:bodyPr wrap="square" lIns="107275" tIns="144000" rIns="107275" bIns="53637">
            <a:noAutofit/>
          </a:bodyPr>
          <a:lstStyle>
            <a:lvl1pPr marL="449263" indent="-355600">
              <a:lnSpc>
                <a:spcPct val="120000"/>
              </a:lnSpc>
              <a:buClr>
                <a:srgbClr val="E63A59"/>
              </a:buClr>
              <a:buSzPct val="90000"/>
              <a:buFont typeface="Wingdings" panose="05000000000000000000" pitchFamily="2" charset="2"/>
              <a:buChar char="l"/>
              <a:defRPr sz="2200" b="1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49263" indent="-177800">
              <a:lnSpc>
                <a:spcPct val="120000"/>
              </a:lnSpc>
              <a:buClr>
                <a:schemeClr val="tx1"/>
              </a:buClr>
              <a:buSzPct val="75000"/>
              <a:buFont typeface="Arial" pitchFamily="34" charset="0"/>
              <a:buChar char="•"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625475" indent="-177800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6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801688" indent="-176213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4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989013" indent="-187325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2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7" name="슬라이드 번호 개체 틀 5"/>
          <p:cNvSpPr txBox="1">
            <a:spLocks/>
          </p:cNvSpPr>
          <p:nvPr userDrawn="1"/>
        </p:nvSpPr>
        <p:spPr>
          <a:xfrm>
            <a:off x="9349165" y="6542127"/>
            <a:ext cx="500379" cy="153888"/>
          </a:xfrm>
          <a:prstGeom prst="rect">
            <a:avLst/>
          </a:prstGeom>
          <a:ln>
            <a:noFill/>
          </a:ln>
        </p:spPr>
        <p:txBody>
          <a:bodyPr wrap="square" lIns="107275" tIns="0" rIns="107275" bIns="0">
            <a:spAutoFit/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7FAB2ECF-54BC-4529-9761-96186C8F6D1E}" type="slidenum">
              <a:rPr kumimoji="0" lang="ko-KR" altLang="en-US" sz="1000" b="1" baseline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anose="020B0503020000020004" pitchFamily="50" charset="-127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ko-KR" altLang="en-US" sz="1000" b="1" baseline="0" dirty="0">
              <a:solidFill>
                <a:prstClr val="black">
                  <a:lumMod val="50000"/>
                  <a:lumOff val="50000"/>
                </a:prstClr>
              </a:solidFill>
              <a:latin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FD5BD54-1634-4285-96EC-ABD48E84E47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2248" y="6160269"/>
            <a:ext cx="956869" cy="66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056774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15B734B-8DAE-41DC-BF6A-11A9E6653435}"/>
              </a:ext>
            </a:extLst>
          </p:cNvPr>
          <p:cNvSpPr/>
          <p:nvPr userDrawn="1"/>
        </p:nvSpPr>
        <p:spPr>
          <a:xfrm>
            <a:off x="0" y="0"/>
            <a:ext cx="2360712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110361" y="4921704"/>
            <a:ext cx="28443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A</a:t>
            </a:r>
            <a:r>
              <a:rPr lang="en-US" altLang="ko-KR" sz="180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RTIFICIAL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 </a:t>
            </a:r>
            <a:r>
              <a:rPr lang="en-US" altLang="ko-KR" sz="28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I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NTELLIGENCE </a:t>
            </a:r>
            <a:r>
              <a:rPr lang="en-US" altLang="ko-KR" sz="28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R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ESEARCH </a:t>
            </a:r>
            <a:r>
              <a:rPr lang="en-US" altLang="ko-KR" sz="28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I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NSTITUTE</a:t>
            </a:r>
            <a:endParaRPr lang="ko-KR" altLang="en-US" sz="1800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Segoe UI Black" panose="020B0A02040204020203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648744" y="1936296"/>
            <a:ext cx="6554372" cy="1143000"/>
          </a:xfrm>
          <a:prstGeom prst="rect">
            <a:avLst/>
          </a:prstGeom>
        </p:spPr>
        <p:txBody>
          <a:bodyPr anchor="ctr" anchorCtr="1"/>
          <a:lstStyle>
            <a:lvl1pPr algn="ctr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kumimoji="0" lang="ko-KR" altLang="en-US" dirty="0"/>
              <a:t>마스터 제목 스타일 편집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F94E9D1-2CF8-C74F-A02D-242955662F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52" y="282279"/>
            <a:ext cx="1639314" cy="113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849303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5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60" b="78"/>
          <a:stretch/>
        </p:blipFill>
        <p:spPr bwMode="auto">
          <a:xfrm>
            <a:off x="-9679" y="-23353"/>
            <a:ext cx="9906347" cy="4356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370986" y="944727"/>
            <a:ext cx="9145016" cy="5314817"/>
          </a:xfrm>
          <a:prstGeom prst="rect">
            <a:avLst/>
          </a:prstGeom>
        </p:spPr>
        <p:txBody>
          <a:bodyPr wrap="square" lIns="107275" tIns="54000" rIns="107275" bIns="53637">
            <a:noAutofit/>
          </a:bodyPr>
          <a:lstStyle>
            <a:lvl1pPr marL="449263" indent="-355600">
              <a:lnSpc>
                <a:spcPct val="120000"/>
              </a:lnSpc>
              <a:buClr>
                <a:srgbClr val="E63A59"/>
              </a:buClr>
              <a:buSzPct val="90000"/>
              <a:buFont typeface="Wingdings" panose="05000000000000000000" pitchFamily="2" charset="2"/>
              <a:buChar char="l"/>
              <a:defRPr sz="2200" b="1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49263" indent="-177800">
              <a:lnSpc>
                <a:spcPct val="120000"/>
              </a:lnSpc>
              <a:buClr>
                <a:schemeClr val="tx1"/>
              </a:buClr>
              <a:buSzPct val="75000"/>
              <a:buFont typeface="Arial" pitchFamily="34" charset="0"/>
              <a:buChar char="•"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625475" indent="-177800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801688" indent="-176213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4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989013" indent="-187325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2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-15917" y="112335"/>
            <a:ext cx="9921552" cy="580362"/>
          </a:xfrm>
          <a:prstGeom prst="rect">
            <a:avLst/>
          </a:prstGeom>
          <a:ln>
            <a:noFill/>
          </a:ln>
        </p:spPr>
        <p:txBody>
          <a:bodyPr wrap="none" lIns="107275" tIns="53637" rIns="107275" bIns="53637" anchor="ctr" anchorCtr="1">
            <a:noAutofit/>
          </a:bodyPr>
          <a:lstStyle>
            <a:lvl1pPr marL="90488" indent="0" algn="ctr" defTabSz="1072743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3200" b="1" kern="1200" cap="none" baseline="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슬라이드 번호 개체 틀 5"/>
          <p:cNvSpPr txBox="1">
            <a:spLocks/>
          </p:cNvSpPr>
          <p:nvPr userDrawn="1"/>
        </p:nvSpPr>
        <p:spPr>
          <a:xfrm>
            <a:off x="9349165" y="6542127"/>
            <a:ext cx="500379" cy="153888"/>
          </a:xfrm>
          <a:prstGeom prst="rect">
            <a:avLst/>
          </a:prstGeom>
          <a:ln>
            <a:noFill/>
          </a:ln>
        </p:spPr>
        <p:txBody>
          <a:bodyPr wrap="square" lIns="107275" tIns="0" rIns="107275" bIns="0">
            <a:spAutoFit/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7FAB2ECF-54BC-4529-9761-96186C8F6D1E}" type="slidenum">
              <a:rPr kumimoji="0" lang="ko-KR" altLang="en-US" sz="1000" b="1" baseline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anose="020B0503020000020004" pitchFamily="50" charset="-127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ko-KR" altLang="en-US" sz="1000" b="1" baseline="0" dirty="0">
              <a:solidFill>
                <a:prstClr val="black">
                  <a:lumMod val="50000"/>
                  <a:lumOff val="50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12" name="직사각형 11"/>
          <p:cNvSpPr/>
          <p:nvPr userDrawn="1"/>
        </p:nvSpPr>
        <p:spPr bwMode="auto">
          <a:xfrm>
            <a:off x="380493" y="800712"/>
            <a:ext cx="9145016" cy="36000"/>
          </a:xfrm>
          <a:prstGeom prst="rect">
            <a:avLst/>
          </a:prstGeom>
          <a:solidFill>
            <a:srgbClr val="E63A59"/>
          </a:solidFill>
          <a:ln w="9525">
            <a:solidFill>
              <a:srgbClr val="E63A59"/>
            </a:solidFill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ko-KR" altLang="en-US" sz="1800">
              <a:solidFill>
                <a:prstClr val="black"/>
              </a:solidFill>
            </a:endParaRPr>
          </a:p>
        </p:txBody>
      </p:sp>
      <p:cxnSp>
        <p:nvCxnSpPr>
          <p:cNvPr id="25" name="직선 연결선 24"/>
          <p:cNvCxnSpPr/>
          <p:nvPr userDrawn="1"/>
        </p:nvCxnSpPr>
        <p:spPr>
          <a:xfrm flipV="1">
            <a:off x="1595512" y="6356942"/>
            <a:ext cx="7966000" cy="10843"/>
          </a:xfrm>
          <a:prstGeom prst="line">
            <a:avLst/>
          </a:prstGeom>
          <a:ln w="6350">
            <a:solidFill>
              <a:srgbClr val="E63A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E3907726-C0AE-4F09-AAAB-E8B7F8B554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10" y="6195552"/>
            <a:ext cx="956869" cy="66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52971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5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60" b="78"/>
          <a:stretch/>
        </p:blipFill>
        <p:spPr bwMode="auto">
          <a:xfrm>
            <a:off x="-9679" y="-23353"/>
            <a:ext cx="9906347" cy="4356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380493" y="116632"/>
            <a:ext cx="9145016" cy="6142912"/>
          </a:xfrm>
          <a:prstGeom prst="rect">
            <a:avLst/>
          </a:prstGeom>
        </p:spPr>
        <p:txBody>
          <a:bodyPr wrap="square" lIns="107275" tIns="144000" rIns="107275" bIns="53637" anchor="ctr">
            <a:noAutofit/>
          </a:bodyPr>
          <a:lstStyle>
            <a:lvl1pPr marL="93663" indent="0" algn="ctr">
              <a:lnSpc>
                <a:spcPct val="120000"/>
              </a:lnSpc>
              <a:buClr>
                <a:srgbClr val="E63A59"/>
              </a:buClr>
              <a:buSzPct val="90000"/>
              <a:buFont typeface="Wingdings" panose="05000000000000000000" pitchFamily="2" charset="2"/>
              <a:buNone/>
              <a:defRPr sz="4000" b="1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49263" indent="-177800">
              <a:lnSpc>
                <a:spcPct val="120000"/>
              </a:lnSpc>
              <a:buClr>
                <a:schemeClr val="tx1"/>
              </a:buClr>
              <a:buSzPct val="75000"/>
              <a:buFont typeface="Arial" pitchFamily="34" charset="0"/>
              <a:buChar char="•"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625475" indent="-177800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6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801688" indent="-176213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4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989013" indent="-187325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2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cxnSp>
        <p:nvCxnSpPr>
          <p:cNvPr id="23" name="직선 연결선 22"/>
          <p:cNvCxnSpPr/>
          <p:nvPr userDrawn="1"/>
        </p:nvCxnSpPr>
        <p:spPr>
          <a:xfrm flipV="1">
            <a:off x="380493" y="6356942"/>
            <a:ext cx="7966000" cy="10843"/>
          </a:xfrm>
          <a:prstGeom prst="line">
            <a:avLst/>
          </a:prstGeom>
          <a:ln w="6350">
            <a:solidFill>
              <a:srgbClr val="E63A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슬라이드 번호 개체 틀 5"/>
          <p:cNvSpPr txBox="1">
            <a:spLocks/>
          </p:cNvSpPr>
          <p:nvPr userDrawn="1"/>
        </p:nvSpPr>
        <p:spPr>
          <a:xfrm>
            <a:off x="9349165" y="6542127"/>
            <a:ext cx="500379" cy="153888"/>
          </a:xfrm>
          <a:prstGeom prst="rect">
            <a:avLst/>
          </a:prstGeom>
          <a:ln>
            <a:noFill/>
          </a:ln>
        </p:spPr>
        <p:txBody>
          <a:bodyPr wrap="square" lIns="107275" tIns="0" rIns="107275" bIns="0">
            <a:spAutoFit/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7FAB2ECF-54BC-4529-9761-96186C8F6D1E}" type="slidenum">
              <a:rPr kumimoji="0" lang="ko-KR" altLang="en-US" sz="1000" b="1" baseline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anose="020B0503020000020004" pitchFamily="50" charset="-127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ko-KR" altLang="en-US" sz="1000" b="1" baseline="0" dirty="0">
              <a:solidFill>
                <a:prstClr val="black">
                  <a:lumMod val="50000"/>
                  <a:lumOff val="50000"/>
                </a:prstClr>
              </a:solidFill>
              <a:latin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B23367D-DE3C-4A3A-B490-2F551E6516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5408" y="6273225"/>
            <a:ext cx="793709" cy="54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309368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/>
          </p:cNvSpPr>
          <p:nvPr>
            <p:ph type="body" sz="half" idx="1"/>
          </p:nvPr>
        </p:nvSpPr>
        <p:spPr>
          <a:xfrm>
            <a:off x="376321" y="1265834"/>
            <a:ext cx="9145019" cy="4851941"/>
          </a:xfrm>
          <a:prstGeom prst="rect">
            <a:avLst/>
          </a:prstGeom>
        </p:spPr>
        <p:txBody>
          <a:bodyPr lIns="53636" tIns="53636" rIns="53636" bIns="53636">
            <a:normAutofit/>
          </a:bodyPr>
          <a:lstStyle>
            <a:lvl1pPr marL="365025" indent="-288925">
              <a:lnSpc>
                <a:spcPct val="120000"/>
              </a:lnSpc>
              <a:spcBef>
                <a:spcPts val="569"/>
              </a:spcBef>
              <a:buClr>
                <a:srgbClr val="000000"/>
              </a:buClr>
              <a:buSzPct val="90000"/>
              <a:buFont typeface="Wingdings" panose="05000000000000000000" pitchFamily="2" charset="2"/>
              <a:buChar char="§"/>
              <a:defRPr sz="1950" b="1">
                <a:solidFill>
                  <a:srgbClr val="1C1C1C"/>
                </a:solidFill>
              </a:defRPr>
            </a:lvl1pPr>
            <a:lvl2pPr marL="383083" indent="-162520">
              <a:lnSpc>
                <a:spcPct val="120000"/>
              </a:lnSpc>
              <a:spcBef>
                <a:spcPts val="569"/>
              </a:spcBef>
              <a:buClr>
                <a:srgbClr val="000000"/>
              </a:buClr>
              <a:buSzPct val="75000"/>
              <a:buFont typeface="Arial" panose="020B0604020202020204" pitchFamily="34" charset="0"/>
              <a:buChar char="•"/>
              <a:defRPr sz="1625" b="0">
                <a:solidFill>
                  <a:srgbClr val="1C1C1C"/>
                </a:solidFill>
              </a:defRPr>
            </a:lvl2pPr>
            <a:lvl3pPr marL="549473" indent="-185738">
              <a:lnSpc>
                <a:spcPct val="120000"/>
              </a:lnSpc>
              <a:spcBef>
                <a:spcPts val="569"/>
              </a:spcBef>
              <a:buClr>
                <a:srgbClr val="000000"/>
              </a:buClr>
              <a:buSzPct val="76000"/>
              <a:buFont typeface="Arial" panose="020B0604020202020204" pitchFamily="34" charset="0"/>
              <a:buChar char="•"/>
              <a:defRPr sz="1463" b="0">
                <a:solidFill>
                  <a:srgbClr val="1C1C1C"/>
                </a:solidFill>
              </a:defRPr>
            </a:lvl3pPr>
            <a:lvl4pPr marL="722958" indent="-214758">
              <a:lnSpc>
                <a:spcPct val="120000"/>
              </a:lnSpc>
              <a:spcBef>
                <a:spcPts val="569"/>
              </a:spcBef>
              <a:buClr>
                <a:srgbClr val="000000"/>
              </a:buClr>
              <a:buSzPct val="70000"/>
              <a:buFont typeface="Arial" panose="020B0604020202020204" pitchFamily="34" charset="0"/>
              <a:buChar char="•"/>
              <a:defRPr sz="1300" b="0">
                <a:solidFill>
                  <a:srgbClr val="1C1C1C"/>
                </a:solidFill>
              </a:defRPr>
            </a:lvl4pPr>
            <a:lvl5pPr marL="879673" indent="-228302">
              <a:lnSpc>
                <a:spcPct val="120000"/>
              </a:lnSpc>
              <a:spcBef>
                <a:spcPts val="569"/>
              </a:spcBef>
              <a:buClr>
                <a:srgbClr val="000000"/>
              </a:buClr>
              <a:buSzPct val="70000"/>
              <a:buFont typeface="Arial" panose="020B0604020202020204" pitchFamily="34" charset="0"/>
              <a:buChar char="•"/>
              <a:defRPr sz="894" b="0">
                <a:solidFill>
                  <a:srgbClr val="1C1C1C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256989" y="192025"/>
            <a:ext cx="9361998" cy="706600"/>
          </a:xfrm>
          <a:prstGeom prst="rect">
            <a:avLst/>
          </a:prstGeom>
          <a:noFill/>
        </p:spPr>
        <p:txBody>
          <a:bodyPr lIns="0" tIns="0" rIns="0" bIns="0">
            <a:normAutofit/>
          </a:bodyPr>
          <a:lstStyle>
            <a:lvl1pPr algn="ctr" defTabSz="873224">
              <a:lnSpc>
                <a:spcPct val="100000"/>
              </a:lnSpc>
              <a:defRPr sz="325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xfrm>
            <a:off x="9618988" y="6619781"/>
            <a:ext cx="198773" cy="184666"/>
          </a:xfrm>
          <a:prstGeom prst="rect">
            <a:avLst/>
          </a:prstGeom>
        </p:spPr>
        <p:txBody>
          <a:bodyPr lIns="0" tIns="0" rIns="0" bIns="0" anchor="t"/>
          <a:lstStyle>
            <a:lvl1pPr algn="ctr">
              <a:defRPr sz="975" b="1">
                <a:solidFill>
                  <a:srgbClr val="808080"/>
                </a:solidFill>
              </a:defRPr>
            </a:lvl1pPr>
          </a:lstStyle>
          <a:p>
            <a:fld id="{86CB4B4D-7CA3-9044-876B-883B54F8677D}" type="slidenum">
              <a:rPr lang="en-US" altLang="ko-KR" smtClean="0"/>
              <a:pPr/>
              <a:t>‹#›</a:t>
            </a:fld>
            <a:endParaRPr lang="en-US" altLang="ko-KR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8206C492-329C-4735-B192-38E0F450017C}"/>
              </a:ext>
            </a:extLst>
          </p:cNvPr>
          <p:cNvGrpSpPr/>
          <p:nvPr userDrawn="1"/>
        </p:nvGrpSpPr>
        <p:grpSpPr>
          <a:xfrm>
            <a:off x="8414849" y="6393029"/>
            <a:ext cx="1110661" cy="411418"/>
            <a:chOff x="8716115" y="48212"/>
            <a:chExt cx="1110661" cy="411418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D84371B-CD39-47A0-90EA-19B032FAEE4D}"/>
                </a:ext>
              </a:extLst>
            </p:cNvPr>
            <p:cNvSpPr/>
            <p:nvPr userDrawn="1"/>
          </p:nvSpPr>
          <p:spPr>
            <a:xfrm>
              <a:off x="8716115" y="48212"/>
              <a:ext cx="1110661" cy="411418"/>
            </a:xfrm>
            <a:prstGeom prst="roundRect">
              <a:avLst>
                <a:gd name="adj" fmla="val 2942"/>
              </a:avLst>
            </a:prstGeom>
            <a:solidFill>
              <a:srgbClr val="FFFFFF"/>
            </a:solidFill>
            <a:ln w="6350" cap="flat">
              <a:noFill/>
              <a:prstDash val="solid"/>
              <a:rou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8" tIns="45718" rIns="45718" bIns="45718" numCol="1" spcCol="38100" rtlCol="0" anchor="ctr">
              <a:noAutofit/>
            </a:bodyPr>
            <a:lstStyle/>
            <a:p>
              <a:pPr marL="0" marR="0" indent="0" algn="l" defTabSz="74295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ko-KR" altLang="en-US" sz="13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맑은 고딕"/>
              </a:endParaRPr>
            </a:p>
          </p:txBody>
        </p:sp>
        <p:pic>
          <p:nvPicPr>
            <p:cNvPr id="5122" name="Picture 2" descr="자동 대체 텍스트를 사용할 수 없습니다.">
              <a:extLst>
                <a:ext uri="{FF2B5EF4-FFF2-40B4-BE49-F238E27FC236}">
                  <a16:creationId xmlns:a16="http://schemas.microsoft.com/office/drawing/2014/main" id="{5E9725B7-9CA7-4EF6-A11D-FAF040F1DF5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6" t="27955" r="2297" b="38345"/>
            <a:stretch/>
          </p:blipFill>
          <p:spPr bwMode="auto">
            <a:xfrm>
              <a:off x="8745107" y="62120"/>
              <a:ext cx="1052676" cy="3836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D14E3227-9E17-4E51-A57D-F74157CC4C9D}"/>
              </a:ext>
            </a:extLst>
          </p:cNvPr>
          <p:cNvCxnSpPr>
            <a:cxnSpLocks/>
          </p:cNvCxnSpPr>
          <p:nvPr userDrawn="1"/>
        </p:nvCxnSpPr>
        <p:spPr>
          <a:xfrm>
            <a:off x="256989" y="1014545"/>
            <a:ext cx="9361998" cy="0"/>
          </a:xfrm>
          <a:prstGeom prst="line">
            <a:avLst/>
          </a:prstGeom>
          <a:noFill/>
          <a:ln w="57150" cap="flat">
            <a:solidFill>
              <a:srgbClr val="C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85E0C1B-1606-4913-8F11-EC7AFD906074}"/>
              </a:ext>
            </a:extLst>
          </p:cNvPr>
          <p:cNvCxnSpPr>
            <a:cxnSpLocks/>
          </p:cNvCxnSpPr>
          <p:nvPr userDrawn="1"/>
        </p:nvCxnSpPr>
        <p:spPr>
          <a:xfrm>
            <a:off x="256989" y="6624131"/>
            <a:ext cx="7981320" cy="0"/>
          </a:xfrm>
          <a:prstGeom prst="line">
            <a:avLst/>
          </a:prstGeom>
          <a:noFill/>
          <a:ln w="19050" cap="flat">
            <a:solidFill>
              <a:srgbClr val="C000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2817353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5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60" b="78"/>
          <a:stretch/>
        </p:blipFill>
        <p:spPr bwMode="auto">
          <a:xfrm>
            <a:off x="-9679" y="-23353"/>
            <a:ext cx="9906347" cy="4356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370986" y="944727"/>
            <a:ext cx="9145016" cy="5314817"/>
          </a:xfrm>
          <a:prstGeom prst="rect">
            <a:avLst/>
          </a:prstGeom>
        </p:spPr>
        <p:txBody>
          <a:bodyPr wrap="square" lIns="107275" tIns="54000" rIns="107275" bIns="53637">
            <a:noAutofit/>
          </a:bodyPr>
          <a:lstStyle>
            <a:lvl1pPr marL="449263" indent="-355600">
              <a:lnSpc>
                <a:spcPct val="120000"/>
              </a:lnSpc>
              <a:buClr>
                <a:srgbClr val="E63A59"/>
              </a:buClr>
              <a:buSzPct val="90000"/>
              <a:buFont typeface="Wingdings" panose="05000000000000000000" pitchFamily="2" charset="2"/>
              <a:buChar char="l"/>
              <a:defRPr sz="2200" b="1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49263" indent="-177800">
              <a:lnSpc>
                <a:spcPct val="120000"/>
              </a:lnSpc>
              <a:buClr>
                <a:schemeClr val="tx1"/>
              </a:buClr>
              <a:buSzPct val="75000"/>
              <a:buFont typeface="Arial" pitchFamily="34" charset="0"/>
              <a:buChar char="•"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625475" indent="-177800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801688" indent="-176213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4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989013" indent="-187325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2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-15917" y="112335"/>
            <a:ext cx="9921552" cy="580362"/>
          </a:xfrm>
          <a:prstGeom prst="rect">
            <a:avLst/>
          </a:prstGeom>
          <a:ln>
            <a:noFill/>
          </a:ln>
        </p:spPr>
        <p:txBody>
          <a:bodyPr wrap="none" lIns="107275" tIns="53637" rIns="107275" bIns="53637" anchor="ctr" anchorCtr="1">
            <a:noAutofit/>
          </a:bodyPr>
          <a:lstStyle>
            <a:lvl1pPr marL="90488" indent="0" algn="ctr" defTabSz="1072743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3200" b="1" kern="1200" cap="none" baseline="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슬라이드 번호 개체 틀 5"/>
          <p:cNvSpPr txBox="1">
            <a:spLocks/>
          </p:cNvSpPr>
          <p:nvPr userDrawn="1"/>
        </p:nvSpPr>
        <p:spPr>
          <a:xfrm>
            <a:off x="9349165" y="6542127"/>
            <a:ext cx="500379" cy="153888"/>
          </a:xfrm>
          <a:prstGeom prst="rect">
            <a:avLst/>
          </a:prstGeom>
          <a:ln>
            <a:noFill/>
          </a:ln>
        </p:spPr>
        <p:txBody>
          <a:bodyPr wrap="square" lIns="107275" tIns="0" rIns="107275" bIns="0">
            <a:spAutoFit/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7FAB2ECF-54BC-4529-9761-96186C8F6D1E}" type="slidenum">
              <a:rPr kumimoji="0" lang="ko-KR" altLang="en-US" sz="1000" b="1" baseline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anose="020B0503020000020004" pitchFamily="50" charset="-127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ko-KR" altLang="en-US" sz="1000" b="1" baseline="0" dirty="0">
              <a:solidFill>
                <a:prstClr val="black">
                  <a:lumMod val="50000"/>
                  <a:lumOff val="50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12" name="직사각형 11"/>
          <p:cNvSpPr/>
          <p:nvPr userDrawn="1"/>
        </p:nvSpPr>
        <p:spPr bwMode="auto">
          <a:xfrm>
            <a:off x="380493" y="800712"/>
            <a:ext cx="9145016" cy="36000"/>
          </a:xfrm>
          <a:prstGeom prst="rect">
            <a:avLst/>
          </a:prstGeom>
          <a:solidFill>
            <a:srgbClr val="E63A59"/>
          </a:solidFill>
          <a:ln w="9525">
            <a:solidFill>
              <a:srgbClr val="E63A59"/>
            </a:solidFill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ko-KR" altLang="en-US" sz="1800">
              <a:solidFill>
                <a:prstClr val="black"/>
              </a:solidFill>
            </a:endParaRPr>
          </a:p>
        </p:txBody>
      </p:sp>
      <p:cxnSp>
        <p:nvCxnSpPr>
          <p:cNvPr id="25" name="직선 연결선 24"/>
          <p:cNvCxnSpPr/>
          <p:nvPr userDrawn="1"/>
        </p:nvCxnSpPr>
        <p:spPr>
          <a:xfrm flipV="1">
            <a:off x="1595512" y="6356942"/>
            <a:ext cx="7966000" cy="10843"/>
          </a:xfrm>
          <a:prstGeom prst="line">
            <a:avLst/>
          </a:prstGeom>
          <a:ln w="6350">
            <a:solidFill>
              <a:srgbClr val="E63A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E3907726-C0AE-4F09-AAAB-E8B7F8B5542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10" y="6195552"/>
            <a:ext cx="956869" cy="66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191886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1974994" y="944727"/>
            <a:ext cx="7541007" cy="5314817"/>
          </a:xfrm>
          <a:prstGeom prst="rect">
            <a:avLst/>
          </a:prstGeom>
        </p:spPr>
        <p:txBody>
          <a:bodyPr wrap="square" lIns="107275" tIns="54000" rIns="107275" bIns="53637">
            <a:noAutofit/>
          </a:bodyPr>
          <a:lstStyle>
            <a:lvl1pPr marL="449263" indent="-355600">
              <a:lnSpc>
                <a:spcPct val="120000"/>
              </a:lnSpc>
              <a:buClr>
                <a:srgbClr val="E63A59"/>
              </a:buClr>
              <a:buSzPct val="90000"/>
              <a:buFont typeface="Wingdings" panose="05000000000000000000" pitchFamily="2" charset="2"/>
              <a:buChar char="l"/>
              <a:defRPr sz="2200" b="1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49263" indent="-177800">
              <a:lnSpc>
                <a:spcPct val="120000"/>
              </a:lnSpc>
              <a:buClr>
                <a:schemeClr val="tx1"/>
              </a:buClr>
              <a:buSzPct val="75000"/>
              <a:buFont typeface="Arial" pitchFamily="34" charset="0"/>
              <a:buChar char="•"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625475" indent="-177800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6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801688" indent="-176213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4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989013" indent="-187325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2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1974995" y="112335"/>
            <a:ext cx="7930639" cy="580362"/>
          </a:xfrm>
          <a:prstGeom prst="rect">
            <a:avLst/>
          </a:prstGeom>
          <a:ln>
            <a:noFill/>
          </a:ln>
        </p:spPr>
        <p:txBody>
          <a:bodyPr wrap="none" lIns="107275" tIns="53637" rIns="107275" bIns="53637" anchor="ctr" anchorCtr="1">
            <a:noAutofit/>
          </a:bodyPr>
          <a:lstStyle>
            <a:lvl1pPr marL="90488" indent="0" algn="ctr" defTabSz="1072743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3200" b="1" kern="1200" cap="none" baseline="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glow rad="101600">
                    <a:schemeClr val="bg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슬라이드 번호 개체 틀 5"/>
          <p:cNvSpPr txBox="1">
            <a:spLocks/>
          </p:cNvSpPr>
          <p:nvPr userDrawn="1"/>
        </p:nvSpPr>
        <p:spPr>
          <a:xfrm>
            <a:off x="9349165" y="6542127"/>
            <a:ext cx="500379" cy="153888"/>
          </a:xfrm>
          <a:prstGeom prst="rect">
            <a:avLst/>
          </a:prstGeom>
          <a:ln>
            <a:noFill/>
          </a:ln>
        </p:spPr>
        <p:txBody>
          <a:bodyPr wrap="square" lIns="107275" tIns="0" rIns="107275" bIns="0">
            <a:spAutoFit/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7FAB2ECF-54BC-4529-9761-96186C8F6D1E}" type="slidenum">
              <a:rPr kumimoji="0" lang="ko-KR" altLang="en-US" sz="1000" b="1" baseline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anose="020B0503020000020004" pitchFamily="50" charset="-127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ko-KR" altLang="en-US" sz="1000" b="1" baseline="0" dirty="0">
              <a:solidFill>
                <a:prstClr val="black">
                  <a:lumMod val="50000"/>
                  <a:lumOff val="50000"/>
                </a:prstClr>
              </a:solidFill>
              <a:latin typeface="맑은 고딕" panose="020B0503020000020004" pitchFamily="50" charset="-127"/>
            </a:endParaRPr>
          </a:p>
        </p:txBody>
      </p:sp>
      <p:sp>
        <p:nvSpPr>
          <p:cNvPr id="12" name="직사각형 11"/>
          <p:cNvSpPr/>
          <p:nvPr userDrawn="1"/>
        </p:nvSpPr>
        <p:spPr bwMode="auto">
          <a:xfrm>
            <a:off x="1834767" y="790993"/>
            <a:ext cx="7690742" cy="45719"/>
          </a:xfrm>
          <a:prstGeom prst="rect">
            <a:avLst/>
          </a:prstGeom>
          <a:solidFill>
            <a:srgbClr val="E63A59"/>
          </a:solidFill>
          <a:ln w="9525">
            <a:solidFill>
              <a:srgbClr val="E63A59"/>
            </a:solidFill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ko-KR" altLang="en-US" sz="1800">
              <a:solidFill>
                <a:prstClr val="black"/>
              </a:solidFill>
            </a:endParaRPr>
          </a:p>
        </p:txBody>
      </p:sp>
      <p:sp>
        <p:nvSpPr>
          <p:cNvPr id="10" name="직사각형 9"/>
          <p:cNvSpPr/>
          <p:nvPr userDrawn="1"/>
        </p:nvSpPr>
        <p:spPr bwMode="auto">
          <a:xfrm>
            <a:off x="10125" y="23310"/>
            <a:ext cx="1414483" cy="6858000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20000"/>
                  <a:lumOff val="80000"/>
                  <a:shade val="30000"/>
                  <a:satMod val="115000"/>
                </a:schemeClr>
              </a:gs>
              <a:gs pos="50000">
                <a:schemeClr val="tx2">
                  <a:lumMod val="20000"/>
                  <a:lumOff val="80000"/>
                  <a:shade val="67500"/>
                  <a:satMod val="115000"/>
                </a:schemeClr>
              </a:gs>
              <a:gs pos="100000">
                <a:schemeClr val="tx2">
                  <a:lumMod val="20000"/>
                  <a:lumOff val="80000"/>
                  <a:shade val="100000"/>
                  <a:satMod val="115000"/>
                </a:schemeClr>
              </a:gs>
            </a:gsLst>
            <a:lin ang="16200000" scaled="1"/>
            <a:tileRect/>
          </a:gradFill>
          <a:ln w="9525">
            <a:noFill/>
            <a:round/>
            <a:headEnd/>
            <a:tailEnd/>
          </a:ln>
        </p:spPr>
        <p:txBody>
          <a:bodyPr wrap="none" rtlCol="0" anchor="ctr"/>
          <a:lstStyle/>
          <a:p>
            <a:pPr algn="ctr"/>
            <a:endParaRPr lang="ko-KR" altLang="en-US" sz="1800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60243" y="5511403"/>
            <a:ext cx="16742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A</a:t>
            </a:r>
            <a:r>
              <a:rPr lang="en-US" altLang="ko-KR" sz="110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RTIFICIAL</a:t>
            </a:r>
            <a:r>
              <a:rPr lang="en-US" altLang="ko-KR" sz="11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 </a:t>
            </a:r>
            <a:r>
              <a:rPr lang="en-US" altLang="ko-KR" sz="16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I</a:t>
            </a:r>
            <a:r>
              <a:rPr lang="en-US" altLang="ko-KR" sz="11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NTELLIGENCE </a:t>
            </a:r>
            <a:r>
              <a:rPr lang="en-US" altLang="ko-KR" sz="16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R</a:t>
            </a:r>
            <a:r>
              <a:rPr lang="en-US" altLang="ko-KR" sz="11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ESEARCH </a:t>
            </a:r>
            <a:r>
              <a:rPr lang="en-US" altLang="ko-KR" sz="16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I</a:t>
            </a:r>
            <a:r>
              <a:rPr lang="en-US" altLang="ko-KR" sz="11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NSTITUTE</a:t>
            </a:r>
            <a:endParaRPr lang="ko-KR" altLang="en-US" sz="1100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Segoe UI Black" panose="020B0A02040204020203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848F13C-62A3-4A08-9D4D-46A83E07934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64" y="167849"/>
            <a:ext cx="1122157" cy="77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29313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5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60" b="78"/>
          <a:stretch/>
        </p:blipFill>
        <p:spPr bwMode="auto">
          <a:xfrm>
            <a:off x="-9679" y="-23353"/>
            <a:ext cx="9906347" cy="4356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380493" y="116632"/>
            <a:ext cx="9145016" cy="6142912"/>
          </a:xfrm>
          <a:prstGeom prst="rect">
            <a:avLst/>
          </a:prstGeom>
        </p:spPr>
        <p:txBody>
          <a:bodyPr wrap="square" lIns="107275" tIns="144000" rIns="107275" bIns="53637" anchor="ctr">
            <a:noAutofit/>
          </a:bodyPr>
          <a:lstStyle>
            <a:lvl1pPr marL="93663" indent="0" algn="ctr">
              <a:lnSpc>
                <a:spcPct val="120000"/>
              </a:lnSpc>
              <a:buClr>
                <a:srgbClr val="E63A59"/>
              </a:buClr>
              <a:buSzPct val="90000"/>
              <a:buFont typeface="Wingdings" panose="05000000000000000000" pitchFamily="2" charset="2"/>
              <a:buNone/>
              <a:defRPr sz="4000" b="1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49263" indent="-177800">
              <a:lnSpc>
                <a:spcPct val="120000"/>
              </a:lnSpc>
              <a:buClr>
                <a:schemeClr val="tx1"/>
              </a:buClr>
              <a:buSzPct val="75000"/>
              <a:buFont typeface="Arial" pitchFamily="34" charset="0"/>
              <a:buChar char="•"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625475" indent="-177800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6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801688" indent="-176213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4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989013" indent="-187325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2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cxnSp>
        <p:nvCxnSpPr>
          <p:cNvPr id="23" name="직선 연결선 22"/>
          <p:cNvCxnSpPr/>
          <p:nvPr userDrawn="1"/>
        </p:nvCxnSpPr>
        <p:spPr>
          <a:xfrm flipV="1">
            <a:off x="380493" y="6356942"/>
            <a:ext cx="7966000" cy="10843"/>
          </a:xfrm>
          <a:prstGeom prst="line">
            <a:avLst/>
          </a:prstGeom>
          <a:ln w="6350">
            <a:solidFill>
              <a:srgbClr val="E63A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슬라이드 번호 개체 틀 5"/>
          <p:cNvSpPr txBox="1">
            <a:spLocks/>
          </p:cNvSpPr>
          <p:nvPr userDrawn="1"/>
        </p:nvSpPr>
        <p:spPr>
          <a:xfrm>
            <a:off x="9349165" y="6542127"/>
            <a:ext cx="500379" cy="153888"/>
          </a:xfrm>
          <a:prstGeom prst="rect">
            <a:avLst/>
          </a:prstGeom>
          <a:ln>
            <a:noFill/>
          </a:ln>
        </p:spPr>
        <p:txBody>
          <a:bodyPr wrap="square" lIns="107275" tIns="0" rIns="107275" bIns="0">
            <a:spAutoFit/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7FAB2ECF-54BC-4529-9761-96186C8F6D1E}" type="slidenum">
              <a:rPr kumimoji="0" lang="ko-KR" altLang="en-US" sz="1000" b="1" baseline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anose="020B0503020000020004" pitchFamily="50" charset="-127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ko-KR" altLang="en-US" sz="1000" b="1" baseline="0" dirty="0">
              <a:solidFill>
                <a:prstClr val="black">
                  <a:lumMod val="50000"/>
                  <a:lumOff val="50000"/>
                </a:prstClr>
              </a:solidFill>
              <a:latin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B23367D-DE3C-4A3A-B490-2F551E6516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5408" y="6273225"/>
            <a:ext cx="793709" cy="54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8523629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27" t="48678" r="48653" b="-1"/>
          <a:stretch/>
        </p:blipFill>
        <p:spPr bwMode="auto">
          <a:xfrm>
            <a:off x="4844810" y="-12996"/>
            <a:ext cx="5076743" cy="68709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397193" y="1204407"/>
            <a:ext cx="9145016" cy="5278705"/>
          </a:xfrm>
          <a:prstGeom prst="rect">
            <a:avLst/>
          </a:prstGeom>
        </p:spPr>
        <p:txBody>
          <a:bodyPr wrap="square" lIns="107275" tIns="144000" rIns="107275" bIns="53637">
            <a:noAutofit/>
          </a:bodyPr>
          <a:lstStyle>
            <a:lvl1pPr marL="414715" indent="-328254">
              <a:lnSpc>
                <a:spcPct val="120000"/>
              </a:lnSpc>
              <a:buClr>
                <a:srgbClr val="002563"/>
              </a:buClr>
              <a:buSzPct val="90000"/>
              <a:buFont typeface="Wingdings" panose="05000000000000000000" pitchFamily="2" charset="2"/>
              <a:buChar char="l"/>
              <a:defRPr sz="2031" b="1" baseline="0">
                <a:solidFill>
                  <a:srgbClr val="002563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581773" indent="-164127">
              <a:lnSpc>
                <a:spcPct val="120000"/>
              </a:lnSpc>
              <a:buClr>
                <a:schemeClr val="tx1"/>
              </a:buClr>
              <a:buSzPct val="75000"/>
              <a:buFont typeface="Arial" pitchFamily="34" charset="0"/>
              <a:buChar char="•"/>
              <a:defRPr sz="1662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747365" indent="-165593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477" b="1"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911492" indent="-164127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292" b="1"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1077085" indent="-165593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108" b="1">
                <a:solidFill>
                  <a:srgbClr val="464646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380492" y="18001"/>
            <a:ext cx="9159814" cy="1034737"/>
          </a:xfrm>
          <a:prstGeom prst="rect">
            <a:avLst/>
          </a:prstGeom>
          <a:ln>
            <a:noFill/>
          </a:ln>
        </p:spPr>
        <p:txBody>
          <a:bodyPr wrap="none" lIns="107275" tIns="53637" rIns="107275" bIns="53637" anchor="b">
            <a:noAutofit/>
          </a:bodyPr>
          <a:lstStyle>
            <a:lvl1pPr marL="0" indent="0" algn="ctr" defTabSz="990249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ko-KR" altLang="en-US" sz="3323" b="1" kern="1200" cap="none" baseline="0" dirty="0">
                <a:gradFill>
                  <a:gsLst>
                    <a:gs pos="0">
                      <a:srgbClr val="00338E"/>
                    </a:gs>
                    <a:gs pos="50000">
                      <a:srgbClr val="4615D1"/>
                    </a:gs>
                    <a:gs pos="100000">
                      <a:srgbClr val="004070"/>
                    </a:gs>
                  </a:gsLst>
                  <a:lin ang="0" scaled="1"/>
                </a:gradFill>
                <a:effectLst>
                  <a:glow rad="101600">
                    <a:schemeClr val="bg1"/>
                  </a:glow>
                </a:effectLst>
                <a:latin typeface="맑은 고딕" panose="020B0503020000020004" pitchFamily="50" charset="-127"/>
                <a:ea typeface="맑은 고딕" panose="020B0503020000020004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9" name="텍스트 개체 틀 4"/>
          <p:cNvSpPr>
            <a:spLocks noGrp="1"/>
          </p:cNvSpPr>
          <p:nvPr>
            <p:ph type="body" sz="quarter" idx="10"/>
          </p:nvPr>
        </p:nvSpPr>
        <p:spPr>
          <a:xfrm>
            <a:off x="392225" y="6563685"/>
            <a:ext cx="8665231" cy="249693"/>
          </a:xfrm>
          <a:prstGeom prst="rect">
            <a:avLst/>
          </a:prstGeom>
        </p:spPr>
        <p:txBody>
          <a:bodyPr anchor="b">
            <a:noAutofit/>
          </a:bodyPr>
          <a:lstStyle>
            <a:lvl1pPr marL="83529" indent="0">
              <a:lnSpc>
                <a:spcPct val="50000"/>
              </a:lnSpc>
              <a:buNone/>
              <a:defRPr sz="738" b="1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lvl="0"/>
            <a:endParaRPr lang="ko-KR" altLang="en-US" dirty="0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9540306" y="6684208"/>
            <a:ext cx="0" cy="17379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슬라이드 번호 개체 틀 5"/>
          <p:cNvSpPr txBox="1">
            <a:spLocks/>
          </p:cNvSpPr>
          <p:nvPr userDrawn="1"/>
        </p:nvSpPr>
        <p:spPr>
          <a:xfrm>
            <a:off x="1" y="6684209"/>
            <a:ext cx="356363" cy="113557"/>
          </a:xfrm>
          <a:prstGeom prst="rect">
            <a:avLst/>
          </a:prstGeom>
          <a:ln>
            <a:noFill/>
          </a:ln>
        </p:spPr>
        <p:txBody>
          <a:bodyPr wrap="square" lIns="99023" tIns="0" rIns="99023" bIns="0">
            <a:spAutoFit/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auto">
              <a:spcBef>
                <a:spcPts val="0"/>
              </a:spcBef>
              <a:spcAft>
                <a:spcPts val="0"/>
              </a:spcAft>
            </a:pPr>
            <a:fld id="{7FAB2ECF-54BC-4529-9761-96186C8F6D1E}" type="slidenum">
              <a:rPr kumimoji="0" lang="ko-KR" altLang="en-US" sz="738" b="1" smtClean="0">
                <a:solidFill>
                  <a:schemeClr val="tx1">
                    <a:lumMod val="50000"/>
                    <a:lumOff val="5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 algn="ctr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ko-KR" altLang="en-US" sz="738" b="1" dirty="0">
              <a:solidFill>
                <a:schemeClr val="tx1">
                  <a:lumMod val="50000"/>
                  <a:lumOff val="50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9600" y="6555852"/>
            <a:ext cx="701414" cy="277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914588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F5F7BBB5-80C5-40B5-8009-BE2D82BEC81D}"/>
              </a:ext>
            </a:extLst>
          </p:cNvPr>
          <p:cNvSpPr/>
          <p:nvPr userDrawn="1"/>
        </p:nvSpPr>
        <p:spPr>
          <a:xfrm>
            <a:off x="0" y="0"/>
            <a:ext cx="2360712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110361" y="4921704"/>
            <a:ext cx="28443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800" b="1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A</a:t>
            </a:r>
            <a:r>
              <a:rPr lang="en-US" altLang="ko-KR" sz="180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RTIFICIAL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 </a:t>
            </a:r>
            <a:r>
              <a:rPr lang="en-US" altLang="ko-KR" sz="28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I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NTELLIGENCE </a:t>
            </a:r>
            <a:r>
              <a:rPr lang="en-US" altLang="ko-KR" sz="28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R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ESEARCH </a:t>
            </a:r>
            <a:r>
              <a:rPr lang="en-US" altLang="ko-KR" sz="2800" b="1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I</a:t>
            </a:r>
            <a:r>
              <a:rPr lang="en-US" altLang="ko-KR" sz="1800" baseline="0" dirty="0"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HY견고딕" panose="02030600000101010101" pitchFamily="18" charset="-127"/>
                <a:ea typeface="HY견고딕" panose="02030600000101010101" pitchFamily="18" charset="-127"/>
                <a:cs typeface="Segoe UI Black" panose="020B0A02040204020203" pitchFamily="34" charset="0"/>
              </a:rPr>
              <a:t>NSTITUTE</a:t>
            </a:r>
            <a:endParaRPr lang="ko-KR" altLang="en-US" sz="1800" dirty="0"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HY견고딕" panose="02030600000101010101" pitchFamily="18" charset="-127"/>
              <a:ea typeface="HY견고딕" panose="02030600000101010101" pitchFamily="18" charset="-127"/>
              <a:cs typeface="Segoe UI Black" panose="020B0A02040204020203" pitchFamily="34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720752" y="2018712"/>
            <a:ext cx="6554372" cy="1143000"/>
          </a:xfrm>
          <a:prstGeom prst="rect">
            <a:avLst/>
          </a:prstGeom>
        </p:spPr>
        <p:txBody>
          <a:bodyPr anchor="ctr" anchorCtr="1"/>
          <a:lstStyle>
            <a:lvl1pPr algn="ctr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kumimoji="0" lang="ko-KR" altLang="en-US" dirty="0"/>
              <a:t>마스터 제목 스타일 편집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F94E9D1-2CF8-C74F-A02D-242955662F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752" y="282279"/>
            <a:ext cx="1639314" cy="113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938825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5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760" b="78"/>
          <a:stretch/>
        </p:blipFill>
        <p:spPr bwMode="auto">
          <a:xfrm>
            <a:off x="-9679" y="-23353"/>
            <a:ext cx="9906347" cy="4356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내용 개체 틀 2"/>
          <p:cNvSpPr>
            <a:spLocks noGrp="1"/>
          </p:cNvSpPr>
          <p:nvPr>
            <p:ph idx="1"/>
          </p:nvPr>
        </p:nvSpPr>
        <p:spPr>
          <a:xfrm>
            <a:off x="380493" y="116632"/>
            <a:ext cx="9145016" cy="6142912"/>
          </a:xfrm>
          <a:prstGeom prst="rect">
            <a:avLst/>
          </a:prstGeom>
        </p:spPr>
        <p:txBody>
          <a:bodyPr wrap="square" lIns="107275" tIns="144000" rIns="107275" bIns="53637" anchor="ctr">
            <a:noAutofit/>
          </a:bodyPr>
          <a:lstStyle>
            <a:lvl1pPr marL="93663" indent="0" algn="ctr">
              <a:lnSpc>
                <a:spcPct val="120000"/>
              </a:lnSpc>
              <a:buClr>
                <a:srgbClr val="E63A59"/>
              </a:buClr>
              <a:buSzPct val="90000"/>
              <a:buFont typeface="Wingdings" panose="05000000000000000000" pitchFamily="2" charset="2"/>
              <a:buNone/>
              <a:defRPr sz="4000" b="1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49263" indent="-177800">
              <a:lnSpc>
                <a:spcPct val="120000"/>
              </a:lnSpc>
              <a:buClr>
                <a:schemeClr val="tx1"/>
              </a:buClr>
              <a:buSzPct val="75000"/>
              <a:buFont typeface="Arial" pitchFamily="34" charset="0"/>
              <a:buChar char="•"/>
              <a:defRPr sz="1800" b="1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625475" indent="-177800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6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801688" indent="-176213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4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989013" indent="-187325">
              <a:lnSpc>
                <a:spcPct val="120000"/>
              </a:lnSpc>
              <a:buClr>
                <a:schemeClr val="tx1"/>
              </a:buClr>
              <a:buFont typeface="Arial" pitchFamily="34" charset="0"/>
              <a:buChar char="•"/>
              <a:defRPr sz="1200" b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/>
            <a:endParaRPr lang="ko-KR" altLang="en-US" dirty="0"/>
          </a:p>
        </p:txBody>
      </p:sp>
      <p:cxnSp>
        <p:nvCxnSpPr>
          <p:cNvPr id="23" name="직선 연결선 22"/>
          <p:cNvCxnSpPr/>
          <p:nvPr userDrawn="1"/>
        </p:nvCxnSpPr>
        <p:spPr>
          <a:xfrm flipV="1">
            <a:off x="380493" y="6356942"/>
            <a:ext cx="7966000" cy="10843"/>
          </a:xfrm>
          <a:prstGeom prst="line">
            <a:avLst/>
          </a:prstGeom>
          <a:ln w="6350">
            <a:solidFill>
              <a:srgbClr val="E63A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슬라이드 번호 개체 틀 5"/>
          <p:cNvSpPr txBox="1">
            <a:spLocks/>
          </p:cNvSpPr>
          <p:nvPr userDrawn="1"/>
        </p:nvSpPr>
        <p:spPr>
          <a:xfrm>
            <a:off x="9349165" y="6542127"/>
            <a:ext cx="500379" cy="153888"/>
          </a:xfrm>
          <a:prstGeom prst="rect">
            <a:avLst/>
          </a:prstGeom>
          <a:ln>
            <a:noFill/>
          </a:ln>
        </p:spPr>
        <p:txBody>
          <a:bodyPr wrap="square" lIns="107275" tIns="0" rIns="107275" bIns="0">
            <a:spAutoFit/>
          </a:bodyPr>
          <a:lstStyle>
            <a:defPPr>
              <a:defRPr lang="ko-KR"/>
            </a:defPPr>
            <a:lvl1pPr marL="0" algn="ctr" defTabSz="914400" rtl="0" eaLnBrk="1" latinLnBrk="1" hangingPunct="1">
              <a:defRPr sz="800" kern="1200" baseline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7FAB2ECF-54BC-4529-9761-96186C8F6D1E}" type="slidenum">
              <a:rPr kumimoji="0" lang="ko-KR" altLang="en-US" sz="1000" b="1" baseline="0" smtClean="0">
                <a:solidFill>
                  <a:prstClr val="black">
                    <a:lumMod val="50000"/>
                    <a:lumOff val="50000"/>
                  </a:prstClr>
                </a:solidFill>
                <a:latin typeface="맑은 고딕" panose="020B0503020000020004" pitchFamily="50" charset="-127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kumimoji="0" lang="ko-KR" altLang="en-US" sz="1000" b="1" baseline="0" dirty="0">
              <a:solidFill>
                <a:prstClr val="black">
                  <a:lumMod val="50000"/>
                  <a:lumOff val="50000"/>
                </a:prstClr>
              </a:solidFill>
              <a:latin typeface="맑은 고딕" panose="020B0503020000020004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B23367D-DE3C-4A3A-B490-2F551E6516C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5408" y="6273225"/>
            <a:ext cx="793709" cy="54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609287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D13067-4EE3-43B9-ACA8-C3758BA259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4875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1264746-1E56-47A7-B5A0-547195C2F4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1950"/>
            </a:lvl1pPr>
            <a:lvl2pPr marL="371475" indent="0" algn="ctr">
              <a:buNone/>
              <a:defRPr sz="1625"/>
            </a:lvl2pPr>
            <a:lvl3pPr marL="742950" indent="0" algn="ctr">
              <a:buNone/>
              <a:defRPr sz="1463"/>
            </a:lvl3pPr>
            <a:lvl4pPr marL="1114425" indent="0" algn="ctr">
              <a:buNone/>
              <a:defRPr sz="1300"/>
            </a:lvl4pPr>
            <a:lvl5pPr marL="1485900" indent="0" algn="ctr">
              <a:buNone/>
              <a:defRPr sz="1300"/>
            </a:lvl5pPr>
            <a:lvl6pPr marL="1857375" indent="0" algn="ctr">
              <a:buNone/>
              <a:defRPr sz="1300"/>
            </a:lvl6pPr>
            <a:lvl7pPr marL="2228850" indent="0" algn="ctr">
              <a:buNone/>
              <a:defRPr sz="1300"/>
            </a:lvl7pPr>
            <a:lvl8pPr marL="2600325" indent="0" algn="ctr">
              <a:buNone/>
              <a:defRPr sz="1300"/>
            </a:lvl8pPr>
            <a:lvl9pPr marL="2971800" indent="0" algn="ctr">
              <a:buNone/>
              <a:defRPr sz="13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5024B1-69B3-4943-ADCC-CB4886EA6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435967-E2E7-46C3-88EF-1D249ED25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A07784-14AE-4BD1-99CA-AABC4CA74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11327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5679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02" r:id="rId1"/>
    <p:sldLayoutId id="2147485501" r:id="rId2"/>
    <p:sldLayoutId id="2147485503" r:id="rId3"/>
    <p:sldLayoutId id="2147485504" r:id="rId4"/>
    <p:sldLayoutId id="2147485506" r:id="rId5"/>
    <p:sldLayoutId id="2147485507" r:id="rId6"/>
    <p:sldLayoutId id="2147485550" r:id="rId7"/>
    <p:sldLayoutId id="2147485551" r:id="rId8"/>
  </p:sldLayoutIdLst>
  <p:transition/>
  <p:hf sldNum="0" hdr="0" ftr="0" dt="0"/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sz="3800" b="1">
          <a:solidFill>
            <a:srgbClr val="003399"/>
          </a:solidFill>
          <a:latin typeface="+mj-lt"/>
          <a:ea typeface="+mj-ea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5pPr>
      <a:lvl6pPr marL="536372" algn="l" rtl="0" eaLnBrk="1" fontAlgn="base" latinLnBrk="1" hangingPunct="1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6pPr>
      <a:lvl7pPr marL="1072743" algn="l" rtl="0" eaLnBrk="1" fontAlgn="base" latinLnBrk="1" hangingPunct="1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7pPr>
      <a:lvl8pPr marL="1609115" algn="l" rtl="0" eaLnBrk="1" fontAlgn="base" latinLnBrk="1" hangingPunct="1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8pPr>
      <a:lvl9pPr marL="2145487" algn="l" rtl="0" eaLnBrk="1" fontAlgn="base" latinLnBrk="1" hangingPunct="1">
        <a:spcBef>
          <a:spcPct val="0"/>
        </a:spcBef>
        <a:spcAft>
          <a:spcPct val="0"/>
        </a:spcAft>
        <a:defRPr sz="3800" b="1">
          <a:solidFill>
            <a:schemeClr val="tx2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20333" indent="-320333" algn="l" rtl="0" eaLnBrk="1" fontAlgn="base" latinLnBrk="1" hangingPunct="1">
        <a:spcBef>
          <a:spcPts val="704"/>
        </a:spcBef>
        <a:spcAft>
          <a:spcPct val="0"/>
        </a:spcAft>
        <a:buClr>
          <a:schemeClr val="accent1"/>
        </a:buClr>
        <a:buSzPct val="76000"/>
        <a:buFont typeface="Wingdings" pitchFamily="2" charset="2"/>
        <a:buChar char="u"/>
        <a:defRPr sz="3100" b="1">
          <a:solidFill>
            <a:schemeClr val="tx1"/>
          </a:solidFill>
          <a:latin typeface="+mn-lt"/>
          <a:ea typeface="+mn-ea"/>
          <a:cs typeface="+mn-cs"/>
        </a:defRPr>
      </a:lvl1pPr>
      <a:lvl2pPr marL="642528" indent="-320333" algn="l" rtl="0" eaLnBrk="1" fontAlgn="base" latinLnBrk="1" hangingPunct="1">
        <a:spcBef>
          <a:spcPts val="587"/>
        </a:spcBef>
        <a:spcAft>
          <a:spcPct val="0"/>
        </a:spcAft>
        <a:buClr>
          <a:schemeClr val="accent2"/>
        </a:buClr>
        <a:buSzPct val="76000"/>
        <a:buFont typeface="Wingdings" pitchFamily="2" charset="2"/>
        <a:buChar char="u"/>
        <a:defRPr sz="2700" b="1">
          <a:solidFill>
            <a:schemeClr val="tx1">
              <a:lumMod val="75000"/>
              <a:lumOff val="25000"/>
            </a:schemeClr>
          </a:solidFill>
          <a:latin typeface="+mn-lt"/>
          <a:ea typeface="+mn-ea"/>
        </a:defRPr>
      </a:lvl2pPr>
      <a:lvl3pPr marL="964725" indent="-268186" algn="l" rtl="0" eaLnBrk="1" fontAlgn="base" latinLnBrk="1" hangingPunct="1">
        <a:spcBef>
          <a:spcPts val="587"/>
        </a:spcBef>
        <a:spcAft>
          <a:spcPct val="0"/>
        </a:spcAft>
        <a:buClr>
          <a:srgbClr val="BCBCBC"/>
        </a:buClr>
        <a:buSzPct val="76000"/>
        <a:buFont typeface="Wingdings" pitchFamily="2" charset="2"/>
        <a:buChar char="u"/>
        <a:defRPr sz="2300" b="1">
          <a:solidFill>
            <a:schemeClr val="tx1">
              <a:lumMod val="65000"/>
              <a:lumOff val="35000"/>
            </a:schemeClr>
          </a:solidFill>
          <a:latin typeface="+mn-lt"/>
          <a:ea typeface="+mn-ea"/>
        </a:defRPr>
      </a:lvl3pPr>
      <a:lvl4pPr marL="1286920" indent="-268186" algn="l" rtl="0" eaLnBrk="1" fontAlgn="base" latinLnBrk="1" hangingPunct="1">
        <a:spcBef>
          <a:spcPts val="469"/>
        </a:spcBef>
        <a:spcAft>
          <a:spcPct val="0"/>
        </a:spcAft>
        <a:buClr>
          <a:srgbClr val="8BA2B4"/>
        </a:buClr>
        <a:buSzPct val="70000"/>
        <a:buFont typeface="Wingdings" pitchFamily="2" charset="2"/>
        <a:buChar char="u"/>
        <a:defRPr b="1">
          <a:solidFill>
            <a:schemeClr val="tx1">
              <a:lumMod val="65000"/>
              <a:lumOff val="35000"/>
            </a:schemeClr>
          </a:solidFill>
          <a:latin typeface="+mn-lt"/>
          <a:ea typeface="+mn-ea"/>
        </a:defRPr>
      </a:lvl4pPr>
      <a:lvl5pPr marL="1609115" indent="-268186" algn="l" rtl="0" eaLnBrk="1" fontAlgn="base" latinLnBrk="1" hangingPunct="1">
        <a:spcBef>
          <a:spcPts val="352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u"/>
        <a:defRPr sz="1900" b="1">
          <a:solidFill>
            <a:schemeClr val="tx1">
              <a:lumMod val="65000"/>
              <a:lumOff val="35000"/>
            </a:schemeClr>
          </a:solidFill>
          <a:latin typeface="+mn-lt"/>
          <a:ea typeface="+mn-ea"/>
        </a:defRPr>
      </a:lvl5pPr>
      <a:lvl6pPr marL="2145487" indent="-268186" algn="l" rtl="0" eaLnBrk="1" fontAlgn="base" latinLnBrk="1" hangingPunct="1">
        <a:spcBef>
          <a:spcPts val="352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900" b="1">
          <a:solidFill>
            <a:schemeClr val="tx1"/>
          </a:solidFill>
          <a:latin typeface="+mn-lt"/>
          <a:ea typeface="+mn-ea"/>
        </a:defRPr>
      </a:lvl6pPr>
      <a:lvl7pPr marL="2681859" indent="-268186" algn="l" rtl="0" eaLnBrk="1" fontAlgn="base" latinLnBrk="1" hangingPunct="1">
        <a:spcBef>
          <a:spcPts val="352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900" b="1">
          <a:solidFill>
            <a:schemeClr val="tx1"/>
          </a:solidFill>
          <a:latin typeface="+mn-lt"/>
          <a:ea typeface="+mn-ea"/>
        </a:defRPr>
      </a:lvl7pPr>
      <a:lvl8pPr marL="3218230" indent="-268186" algn="l" rtl="0" eaLnBrk="1" fontAlgn="base" latinLnBrk="1" hangingPunct="1">
        <a:spcBef>
          <a:spcPts val="352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900" b="1">
          <a:solidFill>
            <a:schemeClr val="tx1"/>
          </a:solidFill>
          <a:latin typeface="+mn-lt"/>
          <a:ea typeface="+mn-ea"/>
        </a:defRPr>
      </a:lvl8pPr>
      <a:lvl9pPr marL="3754602" indent="-268186" algn="l" rtl="0" eaLnBrk="1" fontAlgn="base" latinLnBrk="1" hangingPunct="1">
        <a:spcBef>
          <a:spcPts val="352"/>
        </a:spcBef>
        <a:spcAft>
          <a:spcPct val="0"/>
        </a:spcAft>
        <a:buClr>
          <a:schemeClr val="accent2"/>
        </a:buClr>
        <a:buSzPct val="70000"/>
        <a:buFont typeface="Wingdings" pitchFamily="2" charset="2"/>
        <a:buChar char=""/>
        <a:defRPr sz="19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072743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36372" algn="l" defTabSz="1072743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72743" algn="l" defTabSz="1072743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9115" algn="l" defTabSz="1072743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45487" algn="l" defTabSz="1072743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81859" algn="l" defTabSz="1072743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18230" algn="l" defTabSz="1072743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754602" algn="l" defTabSz="1072743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290974" algn="l" defTabSz="1072743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9D6F1A-409F-472F-BF95-61CE9C07B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49FA80-A99C-4648-8AA4-A3A3A1421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9B307C-2A5D-4FEE-8EA7-905DCC41E0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81038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5B8100-F87E-471A-B3C1-88AC2C0A4065}" type="datetimeFigureOut">
              <a:rPr lang="ko-KR" altLang="en-US" smtClean="0"/>
              <a:t>2019. 1. 2.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A9EC74-9B2A-4A38-A617-809AE7CD1E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281363" y="6356351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1F04DC-810D-489A-BDDA-83F13ED15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96113" y="6356351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BBAA7-5CEF-4D72-91C7-229EE10A76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570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53" r:id="rId1"/>
    <p:sldLayoutId id="2147485554" r:id="rId2"/>
    <p:sldLayoutId id="2147485555" r:id="rId3"/>
    <p:sldLayoutId id="2147485556" r:id="rId4"/>
    <p:sldLayoutId id="2147485557" r:id="rId5"/>
    <p:sldLayoutId id="2147485558" r:id="rId6"/>
    <p:sldLayoutId id="2147485559" r:id="rId7"/>
    <p:sldLayoutId id="2147485560" r:id="rId8"/>
    <p:sldLayoutId id="2147485561" r:id="rId9"/>
    <p:sldLayoutId id="2147485562" r:id="rId10"/>
    <p:sldLayoutId id="2147485563" r:id="rId11"/>
    <p:sldLayoutId id="2147485564" r:id="rId12"/>
    <p:sldLayoutId id="2147485565" r:id="rId13"/>
    <p:sldLayoutId id="2147485566" r:id="rId14"/>
    <p:sldLayoutId id="2147485567" r:id="rId15"/>
  </p:sldLayoutIdLst>
  <p:hf sldNum="0" hdr="0" ftr="0" dt="0"/>
  <p:txStyles>
    <p:titleStyle>
      <a:lvl1pPr algn="l" defTabSz="742950" rtl="0" eaLnBrk="1" latinLnBrk="1" hangingPunct="1">
        <a:lnSpc>
          <a:spcPct val="90000"/>
        </a:lnSpc>
        <a:spcBef>
          <a:spcPct val="0"/>
        </a:spcBef>
        <a:buNone/>
        <a:defRPr sz="35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5738" indent="-185738" algn="l" defTabSz="742950" rtl="0" eaLnBrk="1" latinLnBrk="1" hangingPunct="1">
        <a:lnSpc>
          <a:spcPct val="90000"/>
        </a:lnSpc>
        <a:spcBef>
          <a:spcPts val="813"/>
        </a:spcBef>
        <a:buFont typeface="Arial" panose="020B0604020202020204" pitchFamily="34" charset="0"/>
        <a:buChar char="•"/>
        <a:defRPr sz="2275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950" kern="1200">
          <a:solidFill>
            <a:schemeClr val="tx1"/>
          </a:solidFill>
          <a:latin typeface="+mn-lt"/>
          <a:ea typeface="+mn-ea"/>
          <a:cs typeface="+mn-cs"/>
        </a:defRPr>
      </a:lvl2pPr>
      <a:lvl3pPr marL="92868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625" kern="1200">
          <a:solidFill>
            <a:schemeClr val="tx1"/>
          </a:solidFill>
          <a:latin typeface="+mn-lt"/>
          <a:ea typeface="+mn-ea"/>
          <a:cs typeface="+mn-cs"/>
        </a:defRPr>
      </a:lvl3pPr>
      <a:lvl4pPr marL="130016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67163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204311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41458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786063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3157538" indent="-185738" algn="l" defTabSz="742950" rtl="0" eaLnBrk="1" latinLnBrk="1" hangingPunct="1">
        <a:lnSpc>
          <a:spcPct val="90000"/>
        </a:lnSpc>
        <a:spcBef>
          <a:spcPts val="406"/>
        </a:spcBef>
        <a:buFont typeface="Arial" panose="020B0604020202020204" pitchFamily="34" charset="0"/>
        <a:buChar char="•"/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1pPr>
      <a:lvl2pPr marL="3714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2pPr>
      <a:lvl3pPr marL="7429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3pPr>
      <a:lvl4pPr marL="11144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4pPr>
      <a:lvl5pPr marL="14859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5pPr>
      <a:lvl6pPr marL="185737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7pPr>
      <a:lvl8pPr marL="2600325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8pPr>
      <a:lvl9pPr marL="2971800" algn="l" defTabSz="742950" rtl="0" eaLnBrk="1" latinLnBrk="1" hangingPunct="1">
        <a:defRPr sz="14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3.jpe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jpeg"/><Relationship Id="rId7" Type="http://schemas.openxmlformats.org/officeDocument/2006/relationships/image" Target="../media/image23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2.gif"/><Relationship Id="rId11" Type="http://schemas.openxmlformats.org/officeDocument/2006/relationships/image" Target="../media/image26.jpeg"/><Relationship Id="rId5" Type="http://schemas.openxmlformats.org/officeDocument/2006/relationships/image" Target="../media/image21.png"/><Relationship Id="rId10" Type="http://schemas.microsoft.com/office/2007/relationships/hdphoto" Target="../media/hdphoto1.wdp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68824" y="1124744"/>
            <a:ext cx="5406375" cy="4176464"/>
          </a:xfrm>
        </p:spPr>
        <p:txBody>
          <a:bodyPr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b="1"/>
              <a:t>멀티모달 대화시스템과 </a:t>
            </a:r>
            <a:br>
              <a:rPr lang="en-US" altLang="ko-KR" sz="3600" b="1"/>
            </a:br>
            <a:r>
              <a:rPr lang="ko-KR" altLang="en-US" sz="3600" b="1"/>
              <a:t>자연어 처리의 역할</a:t>
            </a:r>
            <a:endParaRPr lang="en-US" altLang="ko-KR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2" name="부제목 1"/>
          <p:cNvSpPr txBox="1">
            <a:spLocks/>
          </p:cNvSpPr>
          <p:nvPr/>
        </p:nvSpPr>
        <p:spPr>
          <a:xfrm>
            <a:off x="3496282" y="4581710"/>
            <a:ext cx="5151459" cy="1728192"/>
          </a:xfrm>
          <a:prstGeom prst="rect">
            <a:avLst/>
          </a:prstGeom>
        </p:spPr>
        <p:txBody>
          <a:bodyPr/>
          <a:lstStyle>
            <a:lvl1pPr marL="0" indent="0" algn="ctr" rtl="0" eaLnBrk="1" fontAlgn="base" latinLnBrk="1" hangingPunct="1">
              <a:spcBef>
                <a:spcPts val="704"/>
              </a:spcBef>
              <a:spcAft>
                <a:spcPct val="0"/>
              </a:spcAft>
              <a:buClr>
                <a:schemeClr val="accent1"/>
              </a:buClr>
              <a:buSzPct val="76000"/>
              <a:buFont typeface="Wingdings" pitchFamily="2" charset="2"/>
              <a:buNone/>
              <a:defRPr sz="31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2528" indent="-320333" algn="l" rtl="0" eaLnBrk="1" fontAlgn="base" latinLnBrk="1" hangingPunct="1">
              <a:spcBef>
                <a:spcPts val="587"/>
              </a:spcBef>
              <a:spcAft>
                <a:spcPct val="0"/>
              </a:spcAft>
              <a:buClr>
                <a:schemeClr val="accent2"/>
              </a:buClr>
              <a:buSzPct val="76000"/>
              <a:buFont typeface="Wingdings" pitchFamily="2" charset="2"/>
              <a:buChar char="u"/>
              <a:defRPr sz="2700" b="1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</a:defRPr>
            </a:lvl2pPr>
            <a:lvl3pPr marL="964725" indent="-268186" algn="l" rtl="0" eaLnBrk="1" fontAlgn="base" latinLnBrk="1" hangingPunct="1">
              <a:spcBef>
                <a:spcPts val="587"/>
              </a:spcBef>
              <a:spcAft>
                <a:spcPct val="0"/>
              </a:spcAft>
              <a:buClr>
                <a:srgbClr val="BCBCBC"/>
              </a:buClr>
              <a:buSzPct val="76000"/>
              <a:buFont typeface="Wingdings" pitchFamily="2" charset="2"/>
              <a:buChar char="u"/>
              <a:defRPr sz="2300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3pPr>
            <a:lvl4pPr marL="1286920" indent="-268186" algn="l" rtl="0" eaLnBrk="1" fontAlgn="base" latinLnBrk="1" hangingPunct="1">
              <a:spcBef>
                <a:spcPts val="469"/>
              </a:spcBef>
              <a:spcAft>
                <a:spcPct val="0"/>
              </a:spcAft>
              <a:buClr>
                <a:srgbClr val="8BA2B4"/>
              </a:buClr>
              <a:buSzPct val="70000"/>
              <a:buFont typeface="Wingdings" pitchFamily="2" charset="2"/>
              <a:buChar char="u"/>
              <a:defRPr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4pPr>
            <a:lvl5pPr marL="1609115" indent="-268186" algn="l" rtl="0" eaLnBrk="1" fontAlgn="base" latinLnBrk="1" hangingPunct="1">
              <a:spcBef>
                <a:spcPts val="352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u"/>
              <a:defRPr sz="1900" b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5pPr>
            <a:lvl6pPr marL="2145487" indent="-268186" algn="l" rtl="0" eaLnBrk="1" fontAlgn="base" latinLnBrk="1" hangingPunct="1">
              <a:spcBef>
                <a:spcPts val="352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"/>
              <a:defRPr sz="1900" b="1">
                <a:solidFill>
                  <a:schemeClr val="tx1"/>
                </a:solidFill>
                <a:latin typeface="+mn-lt"/>
                <a:ea typeface="+mn-ea"/>
              </a:defRPr>
            </a:lvl6pPr>
            <a:lvl7pPr marL="2681859" indent="-268186" algn="l" rtl="0" eaLnBrk="1" fontAlgn="base" latinLnBrk="1" hangingPunct="1">
              <a:spcBef>
                <a:spcPts val="352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"/>
              <a:defRPr sz="1900" b="1">
                <a:solidFill>
                  <a:schemeClr val="tx1"/>
                </a:solidFill>
                <a:latin typeface="+mn-lt"/>
                <a:ea typeface="+mn-ea"/>
              </a:defRPr>
            </a:lvl7pPr>
            <a:lvl8pPr marL="3218230" indent="-268186" algn="l" rtl="0" eaLnBrk="1" fontAlgn="base" latinLnBrk="1" hangingPunct="1">
              <a:spcBef>
                <a:spcPts val="352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"/>
              <a:defRPr sz="1900" b="1">
                <a:solidFill>
                  <a:schemeClr val="tx1"/>
                </a:solidFill>
                <a:latin typeface="+mn-lt"/>
                <a:ea typeface="+mn-ea"/>
              </a:defRPr>
            </a:lvl8pPr>
            <a:lvl9pPr marL="3754602" indent="-268186" algn="l" rtl="0" eaLnBrk="1" fontAlgn="base" latinLnBrk="1" hangingPunct="1">
              <a:spcBef>
                <a:spcPts val="352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pitchFamily="2" charset="2"/>
              <a:buChar char=""/>
              <a:defRPr sz="1900" b="1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Clr>
                <a:schemeClr val="tx1"/>
              </a:buClr>
            </a:pPr>
            <a:endParaRPr kumimoji="0" lang="en-US" altLang="ko-KR" sz="1800" kern="0">
              <a:latin typeface="+mn-ea"/>
            </a:endParaRPr>
          </a:p>
          <a:p>
            <a:pPr>
              <a:buClr>
                <a:schemeClr val="tx1"/>
              </a:buClr>
            </a:pPr>
            <a:r>
              <a:rPr kumimoji="0" lang="en-US" altLang="ko-KR" sz="1800" kern="0">
                <a:latin typeface="+mn-ea"/>
              </a:rPr>
              <a:t>2018.</a:t>
            </a:r>
            <a:r>
              <a:rPr kumimoji="0" lang="ko-KR" altLang="en-US" sz="1800" kern="0">
                <a:latin typeface="+mn-ea"/>
              </a:rPr>
              <a:t> </a:t>
            </a:r>
            <a:r>
              <a:rPr kumimoji="0" lang="en-US" altLang="ko-KR" sz="1800" kern="0">
                <a:latin typeface="+mn-ea"/>
              </a:rPr>
              <a:t>12.</a:t>
            </a:r>
            <a:r>
              <a:rPr kumimoji="0" lang="ko-KR" altLang="en-US" sz="1800" kern="0">
                <a:latin typeface="+mn-ea"/>
              </a:rPr>
              <a:t> </a:t>
            </a:r>
            <a:r>
              <a:rPr kumimoji="0" lang="en-US" altLang="ko-KR" sz="1800" kern="0">
                <a:latin typeface="+mn-ea"/>
              </a:rPr>
              <a:t>28</a:t>
            </a:r>
            <a:endParaRPr kumimoji="0" lang="en-US" altLang="ko-KR" sz="1800" kern="0" dirty="0">
              <a:latin typeface="+mn-ea"/>
            </a:endParaRPr>
          </a:p>
          <a:p>
            <a:pPr>
              <a:buClr>
                <a:schemeClr val="tx1"/>
              </a:buClr>
            </a:pPr>
            <a:endParaRPr kumimoji="0" lang="en-US" altLang="ko-KR" sz="1800" kern="0">
              <a:latin typeface="+mn-ea"/>
            </a:endParaRPr>
          </a:p>
          <a:p>
            <a:pPr>
              <a:defRPr lang="ko-KR" altLang="en-US"/>
            </a:pPr>
            <a:r>
              <a:rPr lang="ko-KR" altLang="en-US" sz="1800">
                <a:latin typeface="+mn-ea"/>
              </a:rPr>
              <a:t>인공지능연구원 조영환</a:t>
            </a:r>
            <a:endParaRPr lang="en-US" altLang="ko-KR" sz="1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36297876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6D660A3-58C7-40BF-BD86-DF85BEF6CEF5}"/>
              </a:ext>
            </a:extLst>
          </p:cNvPr>
          <p:cNvSpPr>
            <a:spLocks noGrp="1"/>
          </p:cNvSpPr>
          <p:nvPr>
            <p:ph type="body" sz="half" idx="1"/>
          </p:nvPr>
        </p:nvSpPr>
        <p:spPr/>
        <p:txBody>
          <a:bodyPr/>
          <a:lstStyle/>
          <a:p>
            <a:endParaRPr lang="en-US" altLang="ko-KR" b="0"/>
          </a:p>
          <a:p>
            <a:r>
              <a:rPr lang="ko-KR" altLang="en-US" b="0"/>
              <a:t>눈으로 보고</a:t>
            </a:r>
            <a:r>
              <a:rPr lang="en-US" altLang="ko-KR" b="0"/>
              <a:t>, </a:t>
            </a:r>
            <a:r>
              <a:rPr lang="ko-KR" altLang="en-US" b="0"/>
              <a:t>귀로 듣고</a:t>
            </a:r>
            <a:r>
              <a:rPr lang="en-US" altLang="ko-KR" b="0"/>
              <a:t>, </a:t>
            </a:r>
            <a:r>
              <a:rPr lang="ko-KR" altLang="en-US" b="0"/>
              <a:t>입으로 말을 하는 멀티모달 대화시스템을 </a:t>
            </a:r>
            <a:r>
              <a:rPr lang="en-US" altLang="ko-KR" b="0"/>
              <a:t>AIRI</a:t>
            </a:r>
            <a:r>
              <a:rPr lang="ko-KR" altLang="en-US" b="0"/>
              <a:t> </a:t>
            </a:r>
            <a:r>
              <a:rPr lang="en-US" altLang="ko-KR" b="0"/>
              <a:t>2018 Fall Demo Day</a:t>
            </a:r>
            <a:r>
              <a:rPr lang="ko-KR" altLang="en-US" b="0"/>
              <a:t>에서 선보였습니다</a:t>
            </a:r>
            <a:r>
              <a:rPr lang="en-US" altLang="ko-KR" b="0"/>
              <a:t>.</a:t>
            </a:r>
          </a:p>
          <a:p>
            <a:endParaRPr lang="en-US" altLang="ko-KR" b="0"/>
          </a:p>
          <a:p>
            <a:r>
              <a:rPr lang="ko-KR" altLang="en-US" b="0"/>
              <a:t>아바타와 대화하는 서비스의 구성 컴포넌트들을 알아 보고</a:t>
            </a:r>
            <a:r>
              <a:rPr lang="en-US" altLang="ko-KR" b="0"/>
              <a:t>, </a:t>
            </a:r>
            <a:r>
              <a:rPr lang="ko-KR" altLang="en-US" b="0"/>
              <a:t>대화 시스템의 역할 설정과 개발의 과정을 소개합니다</a:t>
            </a:r>
            <a:r>
              <a:rPr lang="en-US" altLang="ko-KR" b="0"/>
              <a:t>. </a:t>
            </a:r>
          </a:p>
          <a:p>
            <a:endParaRPr lang="en-US" altLang="ko-KR" b="0"/>
          </a:p>
          <a:p>
            <a:r>
              <a:rPr lang="ko-KR" altLang="en-US" b="0"/>
              <a:t>좀 더 정교한 역할 수행과 자연스러운 대화를 위해서 앞으로 해결해야 하는 문제들에 대해서도 논의합니다</a:t>
            </a:r>
            <a:r>
              <a:rPr lang="en-US" altLang="ko-KR" b="0"/>
              <a:t>.</a:t>
            </a:r>
          </a:p>
        </p:txBody>
      </p:sp>
      <p:sp>
        <p:nvSpPr>
          <p:cNvPr id="5" name="제목 4">
            <a:extLst>
              <a:ext uri="{FF2B5EF4-FFF2-40B4-BE49-F238E27FC236}">
                <a16:creationId xmlns:a16="http://schemas.microsoft.com/office/drawing/2014/main" id="{7BAAF6A3-DB52-4CAB-9C82-5DDEB059E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요약</a:t>
            </a:r>
          </a:p>
        </p:txBody>
      </p:sp>
    </p:spTree>
    <p:extLst>
      <p:ext uri="{BB962C8B-B14F-4D97-AF65-F5344CB8AC3E}">
        <p14:creationId xmlns:p14="http://schemas.microsoft.com/office/powerpoint/2010/main" val="379825373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120F4A19-327C-458C-B5EF-43941A035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멀티모달 대화형 서비스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F963196-F5EC-43D5-ACEA-3954EFCA610E}"/>
              </a:ext>
            </a:extLst>
          </p:cNvPr>
          <p:cNvGrpSpPr/>
          <p:nvPr/>
        </p:nvGrpSpPr>
        <p:grpSpPr>
          <a:xfrm>
            <a:off x="400742" y="1340768"/>
            <a:ext cx="9119159" cy="4730350"/>
            <a:chOff x="400742" y="1578970"/>
            <a:chExt cx="9119159" cy="4730350"/>
          </a:xfrm>
        </p:grpSpPr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3A6392ED-DF46-41C6-AE3A-3DF668A6FB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0742" y="1578970"/>
              <a:ext cx="2248002" cy="3284984"/>
            </a:xfrm>
            <a:prstGeom prst="rect">
              <a:avLst/>
            </a:prstGeom>
          </p:spPr>
        </p:pic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DC331307-A42F-4607-B107-514662B4E2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71899" y="1578970"/>
              <a:ext cx="2248002" cy="3284984"/>
            </a:xfrm>
            <a:prstGeom prst="rect">
              <a:avLst/>
            </a:prstGeom>
          </p:spPr>
        </p:pic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4F3E34C4-9370-444C-8078-0F749D768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0589" y="2301653"/>
              <a:ext cx="2248002" cy="3284984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3DD9684B-F2AF-41FF-B1F2-B33FA0FC8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527" y="2870162"/>
              <a:ext cx="2248002" cy="3284984"/>
            </a:xfrm>
            <a:prstGeom prst="rect">
              <a:avLst/>
            </a:prstGeom>
          </p:spPr>
        </p:pic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110CF242-7271-41F3-B136-7B724ADD83E5}"/>
                </a:ext>
              </a:extLst>
            </p:cNvPr>
            <p:cNvGrpSpPr/>
            <p:nvPr/>
          </p:nvGrpSpPr>
          <p:grpSpPr>
            <a:xfrm>
              <a:off x="2674267" y="1772816"/>
              <a:ext cx="4312159" cy="4142154"/>
              <a:chOff x="2674267" y="2072472"/>
              <a:chExt cx="4312159" cy="4142154"/>
            </a:xfrm>
          </p:grpSpPr>
          <p:sp>
            <p:nvSpPr>
              <p:cNvPr id="60" name="화살표: 왼쪽으로 구부러짐 59">
                <a:extLst>
                  <a:ext uri="{FF2B5EF4-FFF2-40B4-BE49-F238E27FC236}">
                    <a16:creationId xmlns:a16="http://schemas.microsoft.com/office/drawing/2014/main" id="{00E89A3B-4A53-48C9-8B8E-D3BFA87AA427}"/>
                  </a:ext>
                </a:extLst>
              </p:cNvPr>
              <p:cNvSpPr/>
              <p:nvPr/>
            </p:nvSpPr>
            <p:spPr>
              <a:xfrm flipH="1" flipV="1">
                <a:off x="4835033" y="2122216"/>
                <a:ext cx="2151393" cy="4092410"/>
              </a:xfrm>
              <a:prstGeom prst="curvedLeftArrow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7B9EEE11-C432-4915-8AB8-526C4EAD54FB}"/>
                  </a:ext>
                </a:extLst>
              </p:cNvPr>
              <p:cNvSpPr txBox="1"/>
              <p:nvPr/>
            </p:nvSpPr>
            <p:spPr>
              <a:xfrm>
                <a:off x="4112521" y="5680787"/>
                <a:ext cx="2248001" cy="461665"/>
              </a:xfrm>
              <a:prstGeom prst="rect">
                <a:avLst/>
              </a:prstGeom>
              <a:solidFill>
                <a:srgbClr val="FFFF00">
                  <a:alpha val="50196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400" b="1">
                    <a:latin typeface="+mn-ea"/>
                    <a:ea typeface="+mn-ea"/>
                  </a:rPr>
                  <a:t>콘텐츠형 대화</a:t>
                </a:r>
              </a:p>
            </p:txBody>
          </p:sp>
          <p:sp>
            <p:nvSpPr>
              <p:cNvPr id="51" name="화살표: 왼쪽으로 구부러짐 50">
                <a:extLst>
                  <a:ext uri="{FF2B5EF4-FFF2-40B4-BE49-F238E27FC236}">
                    <a16:creationId xmlns:a16="http://schemas.microsoft.com/office/drawing/2014/main" id="{3F887C3E-4A43-4F5E-ADE1-5E068D25553F}"/>
                  </a:ext>
                </a:extLst>
              </p:cNvPr>
              <p:cNvSpPr/>
              <p:nvPr/>
            </p:nvSpPr>
            <p:spPr>
              <a:xfrm>
                <a:off x="2680489" y="2072472"/>
                <a:ext cx="2151393" cy="4092410"/>
              </a:xfrm>
              <a:prstGeom prst="curvedLeftArrow">
                <a:avLst/>
              </a:pr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FF461AE1-63A8-4096-9507-AC2EAD4EEAB2}"/>
                  </a:ext>
                </a:extLst>
              </p:cNvPr>
              <p:cNvSpPr txBox="1"/>
              <p:nvPr/>
            </p:nvSpPr>
            <p:spPr>
              <a:xfrm>
                <a:off x="2674267" y="2072472"/>
                <a:ext cx="2525467" cy="461665"/>
              </a:xfrm>
              <a:prstGeom prst="rect">
                <a:avLst/>
              </a:prstGeom>
              <a:solidFill>
                <a:srgbClr val="FFFF00">
                  <a:alpha val="50196"/>
                </a:srgb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400" b="1">
                    <a:latin typeface="+mn-ea"/>
                    <a:ea typeface="+mn-ea"/>
                  </a:rPr>
                  <a:t>시나리오형 대화</a:t>
                </a:r>
              </a:p>
            </p:txBody>
          </p:sp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04EEDEC5-9939-4AC5-B2BC-0F7100A50806}"/>
                  </a:ext>
                </a:extLst>
              </p:cNvPr>
              <p:cNvSpPr/>
              <p:nvPr/>
            </p:nvSpPr>
            <p:spPr>
              <a:xfrm>
                <a:off x="3562835" y="3576510"/>
                <a:ext cx="2503527" cy="907958"/>
              </a:xfrm>
              <a:prstGeom prst="roundRect">
                <a:avLst/>
              </a:prstGeom>
              <a:solidFill>
                <a:srgbClr val="C4FAF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000" b="1">
                    <a:solidFill>
                      <a:srgbClr val="FF0000"/>
                    </a:solidFill>
                  </a:rPr>
                  <a:t>한글 </a:t>
                </a:r>
                <a:r>
                  <a:rPr lang="en-US" altLang="ko-KR" sz="2000" b="1">
                    <a:solidFill>
                      <a:srgbClr val="FF0000"/>
                    </a:solidFill>
                  </a:rPr>
                  <a:t>ChatScript+</a:t>
                </a:r>
                <a:endParaRPr lang="ko-KR" altLang="en-US" sz="2000" b="1">
                  <a:solidFill>
                    <a:srgbClr val="FF0000"/>
                  </a:solidFill>
                </a:endParaRPr>
              </a:p>
            </p:txBody>
          </p:sp>
        </p:grpSp>
        <p:pic>
          <p:nvPicPr>
            <p:cNvPr id="30" name="그림 29">
              <a:extLst>
                <a:ext uri="{FF2B5EF4-FFF2-40B4-BE49-F238E27FC236}">
                  <a16:creationId xmlns:a16="http://schemas.microsoft.com/office/drawing/2014/main" id="{10077457-2D8F-4E03-8CC8-A223E2D36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9279" y="3024336"/>
              <a:ext cx="2248002" cy="328498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2914215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맹문희+intro">
            <a:hlinkClick r:id="" action="ppaction://media"/>
            <a:extLst>
              <a:ext uri="{FF2B5EF4-FFF2-40B4-BE49-F238E27FC236}">
                <a16:creationId xmlns:a16="http://schemas.microsoft.com/office/drawing/2014/main" id="{11FD23CA-D401-427F-81F5-9DF31769C3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9703" y="980728"/>
            <a:ext cx="7246594" cy="4076210"/>
          </a:xfrm>
          <a:prstGeom prst="rect">
            <a:avLst/>
          </a:prstGeom>
        </p:spPr>
      </p:pic>
      <p:sp>
        <p:nvSpPr>
          <p:cNvPr id="17" name="제목 16">
            <a:extLst>
              <a:ext uri="{FF2B5EF4-FFF2-40B4-BE49-F238E27FC236}">
                <a16:creationId xmlns:a16="http://schemas.microsoft.com/office/drawing/2014/main" id="{FAC296F5-2AF7-4413-9F0F-4CBAEE4B5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대화형 문지기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9FE96358-BEB4-45FB-8536-7899D8396D18}"/>
              </a:ext>
            </a:extLst>
          </p:cNvPr>
          <p:cNvSpPr/>
          <p:nvPr/>
        </p:nvSpPr>
        <p:spPr>
          <a:xfrm>
            <a:off x="883009" y="5157192"/>
            <a:ext cx="83904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800">
                <a:latin typeface="+mn-ea"/>
                <a:ea typeface="+mn-ea"/>
              </a:rPr>
              <a:t>가상 캐릭터가 출입문을 통과하는 사람의 신원을 확인하고 안내하는 역할 수행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84BEE5-E46E-42A9-87F6-4E4AF588129D}"/>
              </a:ext>
            </a:extLst>
          </p:cNvPr>
          <p:cNvSpPr txBox="1"/>
          <p:nvPr/>
        </p:nvSpPr>
        <p:spPr>
          <a:xfrm>
            <a:off x="1568624" y="5536001"/>
            <a:ext cx="2053767" cy="7833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rgbClr val="7030A0"/>
                </a:solidFill>
                <a:latin typeface="+mn-ea"/>
                <a:ea typeface="+mn-ea"/>
              </a:rPr>
              <a:t>직원의 출입 관리</a:t>
            </a:r>
            <a:endParaRPr lang="en-US" altLang="ko-KR">
              <a:solidFill>
                <a:srgbClr val="7030A0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rgbClr val="7030A0"/>
                </a:solidFill>
                <a:latin typeface="+mn-ea"/>
                <a:ea typeface="+mn-ea"/>
              </a:rPr>
              <a:t>메시지 전달</a:t>
            </a:r>
            <a:endParaRPr lang="en-US" altLang="ko-KR">
              <a:solidFill>
                <a:srgbClr val="7030A0"/>
              </a:solidFill>
              <a:latin typeface="+mn-ea"/>
              <a:ea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94DCBE7-9BC0-40E0-B38A-550AE00592B6}"/>
              </a:ext>
            </a:extLst>
          </p:cNvPr>
          <p:cNvSpPr txBox="1"/>
          <p:nvPr/>
        </p:nvSpPr>
        <p:spPr>
          <a:xfrm>
            <a:off x="6681192" y="5536001"/>
            <a:ext cx="2053767" cy="7833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rgbClr val="7030A0"/>
                </a:solidFill>
                <a:latin typeface="+mn-ea"/>
                <a:ea typeface="+mn-ea"/>
              </a:rPr>
              <a:t>가벼운 정보 제공</a:t>
            </a:r>
            <a:endParaRPr lang="en-US" altLang="ko-KR">
              <a:solidFill>
                <a:srgbClr val="7030A0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rgbClr val="7030A0"/>
                </a:solidFill>
                <a:latin typeface="+mn-ea"/>
                <a:ea typeface="+mn-ea"/>
              </a:rPr>
              <a:t>사진 포즈 </a:t>
            </a:r>
            <a:endParaRPr lang="en-US" altLang="ko-KR">
              <a:solidFill>
                <a:srgbClr val="7030A0"/>
              </a:solidFill>
              <a:latin typeface="+mn-ea"/>
              <a:ea typeface="+mn-ea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E50A70D-E363-4557-87C4-48DA9954348F}"/>
              </a:ext>
            </a:extLst>
          </p:cNvPr>
          <p:cNvSpPr txBox="1"/>
          <p:nvPr/>
        </p:nvSpPr>
        <p:spPr>
          <a:xfrm>
            <a:off x="4205058" y="5536001"/>
            <a:ext cx="1893467" cy="7816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rgbClr val="7030A0"/>
                </a:solidFill>
                <a:latin typeface="+mn-ea"/>
                <a:ea typeface="+mn-ea"/>
              </a:rPr>
              <a:t>직원에게 연락</a:t>
            </a:r>
            <a:endParaRPr lang="en-US" altLang="ko-KR">
              <a:solidFill>
                <a:srgbClr val="7030A0"/>
              </a:solidFill>
              <a:latin typeface="+mn-ea"/>
              <a:ea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>
                <a:solidFill>
                  <a:srgbClr val="7030A0"/>
                </a:solidFill>
                <a:latin typeface="+mn-ea"/>
                <a:ea typeface="+mn-ea"/>
              </a:rPr>
              <a:t>손님</a:t>
            </a:r>
            <a:r>
              <a:rPr lang="en-US" altLang="ko-KR">
                <a:solidFill>
                  <a:srgbClr val="7030A0"/>
                </a:solidFill>
                <a:latin typeface="+mn-ea"/>
                <a:ea typeface="+mn-ea"/>
              </a:rPr>
              <a:t>, </a:t>
            </a:r>
            <a:r>
              <a:rPr lang="ko-KR" altLang="en-US">
                <a:solidFill>
                  <a:srgbClr val="7030A0"/>
                </a:solidFill>
                <a:latin typeface="+mn-ea"/>
                <a:ea typeface="+mn-ea"/>
              </a:rPr>
              <a:t>택배 응대</a:t>
            </a:r>
            <a:endParaRPr lang="en-US" altLang="ko-KR">
              <a:solidFill>
                <a:srgbClr val="7030A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783010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35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86A6413A-3ACD-42C2-A236-3F23FC033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대화형 신문기사</a:t>
            </a:r>
          </a:p>
        </p:txBody>
      </p:sp>
      <p:pic>
        <p:nvPicPr>
          <p:cNvPr id="4" name="d18f05-sosik">
            <a:hlinkClick r:id="" action="ppaction://media"/>
            <a:extLst>
              <a:ext uri="{FF2B5EF4-FFF2-40B4-BE49-F238E27FC236}">
                <a16:creationId xmlns:a16="http://schemas.microsoft.com/office/drawing/2014/main" id="{971A4EE4-3634-4172-A978-A66ED90896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5159" r="5159"/>
          <a:stretch/>
        </p:blipFill>
        <p:spPr>
          <a:xfrm>
            <a:off x="2792760" y="1052736"/>
            <a:ext cx="6723123" cy="3716554"/>
          </a:xfrm>
          <a:prstGeom prst="rect">
            <a:avLst/>
          </a:prstGeom>
        </p:spPr>
      </p:pic>
      <p:pic>
        <p:nvPicPr>
          <p:cNvPr id="1026" name="Picture 2" descr="ê´ë ¨ ì´ë¯¸ì§">
            <a:extLst>
              <a:ext uri="{FF2B5EF4-FFF2-40B4-BE49-F238E27FC236}">
                <a16:creationId xmlns:a16="http://schemas.microsoft.com/office/drawing/2014/main" id="{E0F5B5D6-BBF9-471A-BD40-E94FCDD986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02" t="12600" r="4538" b="5501"/>
          <a:stretch/>
        </p:blipFill>
        <p:spPr bwMode="auto">
          <a:xfrm>
            <a:off x="583591" y="2780928"/>
            <a:ext cx="2590898" cy="1872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280C57EA-C76B-4628-93FE-578C240E30A6}"/>
              </a:ext>
            </a:extLst>
          </p:cNvPr>
          <p:cNvSpPr/>
          <p:nvPr/>
        </p:nvSpPr>
        <p:spPr>
          <a:xfrm>
            <a:off x="583591" y="5013176"/>
            <a:ext cx="876189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ko-KR" altLang="en-US" sz="1800">
                <a:latin typeface="+mn-ea"/>
                <a:ea typeface="+mn-ea"/>
              </a:rPr>
              <a:t>개인 맞춤 신문 기사를 요약하고 궁금한 점을 기사 내용으로 대화함 </a:t>
            </a:r>
            <a:endParaRPr lang="en-US" altLang="ko-KR" sz="1800">
              <a:latin typeface="+mn-ea"/>
              <a:ea typeface="+mn-ea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C37DAE1-F45D-4184-89A8-38ED7FD2B2F0}"/>
              </a:ext>
            </a:extLst>
          </p:cNvPr>
          <p:cNvSpPr/>
          <p:nvPr/>
        </p:nvSpPr>
        <p:spPr>
          <a:xfrm>
            <a:off x="2203226" y="5511277"/>
            <a:ext cx="1368152" cy="66991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>
                <a:solidFill>
                  <a:schemeClr val="tx1"/>
                </a:solidFill>
              </a:rPr>
              <a:t>자동 요약</a:t>
            </a:r>
            <a:endParaRPr lang="en-US" altLang="ko-KR" sz="1200">
              <a:solidFill>
                <a:schemeClr val="tx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>
                <a:solidFill>
                  <a:schemeClr val="tx1"/>
                </a:solidFill>
              </a:rPr>
              <a:t>중요 문장 선별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273823E1-2053-4FA5-99CA-74B8B0C1921A}"/>
              </a:ext>
            </a:extLst>
          </p:cNvPr>
          <p:cNvSpPr/>
          <p:nvPr/>
        </p:nvSpPr>
        <p:spPr>
          <a:xfrm>
            <a:off x="4046164" y="5511277"/>
            <a:ext cx="1944214" cy="66991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>
                <a:solidFill>
                  <a:schemeClr val="tx1"/>
                </a:solidFill>
              </a:rPr>
              <a:t>(</a:t>
            </a:r>
            <a:r>
              <a:rPr lang="ko-KR" altLang="en-US" sz="1200">
                <a:solidFill>
                  <a:schemeClr val="tx1"/>
                </a:solidFill>
              </a:rPr>
              <a:t>수작업</a:t>
            </a:r>
            <a:r>
              <a:rPr lang="en-US" altLang="ko-KR" sz="1200">
                <a:solidFill>
                  <a:schemeClr val="tx1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sz="1200">
                <a:solidFill>
                  <a:schemeClr val="tx1"/>
                </a:solidFill>
              </a:rPr>
              <a:t>요약 개선</a:t>
            </a:r>
            <a:r>
              <a:rPr lang="en-US" altLang="ko-KR" sz="1200">
                <a:solidFill>
                  <a:schemeClr val="tx1"/>
                </a:solidFill>
              </a:rPr>
              <a:t>, </a:t>
            </a:r>
            <a:r>
              <a:rPr lang="ko-KR" altLang="en-US" sz="1200">
                <a:solidFill>
                  <a:schemeClr val="tx1"/>
                </a:solidFill>
              </a:rPr>
              <a:t>질문</a:t>
            </a:r>
            <a:r>
              <a:rPr lang="en-US" altLang="ko-KR" sz="1200">
                <a:solidFill>
                  <a:schemeClr val="tx1"/>
                </a:solidFill>
              </a:rPr>
              <a:t>-</a:t>
            </a:r>
            <a:r>
              <a:rPr lang="ko-KR" altLang="en-US" sz="1200">
                <a:solidFill>
                  <a:schemeClr val="tx1"/>
                </a:solidFill>
              </a:rPr>
              <a:t>답변</a:t>
            </a:r>
            <a:endParaRPr lang="en-US" altLang="ko-KR" sz="1200">
              <a:solidFill>
                <a:schemeClr val="tx1"/>
              </a:solidFill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6A3BF63E-FEE3-4E0E-A898-2B531AC993EB}"/>
              </a:ext>
            </a:extLst>
          </p:cNvPr>
          <p:cNvSpPr/>
          <p:nvPr/>
        </p:nvSpPr>
        <p:spPr>
          <a:xfrm>
            <a:off x="6465166" y="5511277"/>
            <a:ext cx="1944214" cy="66991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>
                <a:solidFill>
                  <a:schemeClr val="tx1"/>
                </a:solidFill>
              </a:rPr>
              <a:t>(</a:t>
            </a:r>
            <a:r>
              <a:rPr lang="ko-KR" altLang="en-US" sz="1200">
                <a:solidFill>
                  <a:schemeClr val="tx1"/>
                </a:solidFill>
              </a:rPr>
              <a:t>대화엔진</a:t>
            </a:r>
            <a:r>
              <a:rPr lang="en-US" altLang="ko-KR" sz="1200">
                <a:solidFill>
                  <a:schemeClr val="tx1"/>
                </a:solidFill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sz="1200">
                <a:solidFill>
                  <a:schemeClr val="tx1"/>
                </a:solidFill>
              </a:rPr>
              <a:t>예문 탐색</a:t>
            </a:r>
            <a:r>
              <a:rPr lang="en-US" altLang="ko-KR" sz="1200">
                <a:solidFill>
                  <a:schemeClr val="tx1"/>
                </a:solidFill>
              </a:rPr>
              <a:t>, </a:t>
            </a:r>
            <a:r>
              <a:rPr lang="ko-KR" altLang="en-US" sz="1200">
                <a:solidFill>
                  <a:schemeClr val="tx1"/>
                </a:solidFill>
              </a:rPr>
              <a:t>답변 탐색</a:t>
            </a:r>
            <a:endParaRPr lang="en-US" altLang="ko-KR" sz="1200">
              <a:solidFill>
                <a:schemeClr val="tx1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BEF73D7-888A-4E1D-85B8-6633F2ED9C8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2644"/>
          <a:stretch/>
        </p:blipFill>
        <p:spPr>
          <a:xfrm>
            <a:off x="639298" y="5567533"/>
            <a:ext cx="1089142" cy="557404"/>
          </a:xfrm>
          <a:prstGeom prst="rect">
            <a:avLst/>
          </a:prstGeom>
        </p:spPr>
      </p:pic>
      <p:sp>
        <p:nvSpPr>
          <p:cNvPr id="6" name="화살표: 굽음 5">
            <a:extLst>
              <a:ext uri="{FF2B5EF4-FFF2-40B4-BE49-F238E27FC236}">
                <a16:creationId xmlns:a16="http://schemas.microsoft.com/office/drawing/2014/main" id="{94EDB6C7-9516-4F39-B882-0C7B6C90904D}"/>
              </a:ext>
            </a:extLst>
          </p:cNvPr>
          <p:cNvSpPr/>
          <p:nvPr/>
        </p:nvSpPr>
        <p:spPr>
          <a:xfrm rot="5400000" flipH="1">
            <a:off x="8302611" y="5020077"/>
            <a:ext cx="1177751" cy="676176"/>
          </a:xfrm>
          <a:prstGeom prst="bentArrow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79888227-1E66-4C72-B326-C0CE5D6DC668}"/>
              </a:ext>
            </a:extLst>
          </p:cNvPr>
          <p:cNvSpPr/>
          <p:nvPr/>
        </p:nvSpPr>
        <p:spPr>
          <a:xfrm>
            <a:off x="1843769" y="5661569"/>
            <a:ext cx="244128" cy="369332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6803E7FA-43DE-429B-BC5E-91A22079C494}"/>
              </a:ext>
            </a:extLst>
          </p:cNvPr>
          <p:cNvSpPr/>
          <p:nvPr/>
        </p:nvSpPr>
        <p:spPr>
          <a:xfrm>
            <a:off x="3686707" y="5661569"/>
            <a:ext cx="244128" cy="369332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16E196A9-AF99-45DF-A44A-4624F66B3DD5}"/>
              </a:ext>
            </a:extLst>
          </p:cNvPr>
          <p:cNvSpPr/>
          <p:nvPr/>
        </p:nvSpPr>
        <p:spPr>
          <a:xfrm>
            <a:off x="6105707" y="5661569"/>
            <a:ext cx="244128" cy="369332"/>
          </a:xfrm>
          <a:prstGeom prst="rightArrow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2075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5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230B00B0-9FEA-46D6-8D96-F384E78E75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자연어 처리의 응용 분야</a:t>
            </a:r>
            <a:endParaRPr lang="en-US" altLang="ko-KR"/>
          </a:p>
          <a:p>
            <a:pPr lvl="1"/>
            <a:r>
              <a:rPr lang="ko-KR" altLang="en-US"/>
              <a:t>전통적 관점</a:t>
            </a:r>
            <a:r>
              <a:rPr lang="en-US" altLang="ko-KR"/>
              <a:t>	: </a:t>
            </a:r>
            <a:r>
              <a:rPr lang="ko-KR" altLang="en-US"/>
              <a:t>기계 번역</a:t>
            </a:r>
            <a:r>
              <a:rPr lang="en-US" altLang="ko-KR"/>
              <a:t>, </a:t>
            </a:r>
            <a:r>
              <a:rPr lang="ko-KR" altLang="en-US"/>
              <a:t>자동 요약</a:t>
            </a:r>
            <a:r>
              <a:rPr lang="en-US" altLang="ko-KR"/>
              <a:t>, </a:t>
            </a:r>
            <a:r>
              <a:rPr lang="ko-KR" altLang="en-US"/>
              <a:t>질의 응답  </a:t>
            </a:r>
            <a:r>
              <a:rPr lang="en-US" altLang="ko-KR">
                <a:sym typeface="Wingdings" panose="05000000000000000000" pitchFamily="2" charset="2"/>
              </a:rPr>
              <a:t> </a:t>
            </a:r>
            <a:r>
              <a:rPr lang="ko-KR" altLang="en-US">
                <a:sym typeface="Wingdings" panose="05000000000000000000" pitchFamily="2" charset="2"/>
              </a:rPr>
              <a:t>검색엔진의</a:t>
            </a:r>
            <a:r>
              <a:rPr lang="en-US" altLang="ko-KR">
                <a:sym typeface="Wingdings" panose="05000000000000000000" pitchFamily="2" charset="2"/>
              </a:rPr>
              <a:t> </a:t>
            </a:r>
            <a:r>
              <a:rPr lang="ko-KR" altLang="en-US">
                <a:sym typeface="Wingdings" panose="05000000000000000000" pitchFamily="2" charset="2"/>
              </a:rPr>
              <a:t>보조기술</a:t>
            </a:r>
            <a:endParaRPr lang="en-US" altLang="ko-KR"/>
          </a:p>
          <a:p>
            <a:pPr lvl="1"/>
            <a:endParaRPr lang="en-US" altLang="ko-KR"/>
          </a:p>
          <a:p>
            <a:pPr lvl="1"/>
            <a:r>
              <a:rPr lang="ko-KR" altLang="en-US"/>
              <a:t>새로운 장비</a:t>
            </a:r>
            <a:r>
              <a:rPr lang="en-US" altLang="ko-KR"/>
              <a:t>	: </a:t>
            </a:r>
            <a:r>
              <a:rPr lang="ko-KR" altLang="en-US"/>
              <a:t>카메라 </a:t>
            </a:r>
            <a:r>
              <a:rPr lang="en-US" altLang="ko-KR"/>
              <a:t>+ </a:t>
            </a:r>
            <a:r>
              <a:rPr lang="ko-KR" altLang="en-US"/>
              <a:t>마이크 </a:t>
            </a:r>
            <a:r>
              <a:rPr lang="en-US" altLang="ko-KR"/>
              <a:t>+ </a:t>
            </a:r>
            <a:r>
              <a:rPr lang="ko-KR" altLang="en-US"/>
              <a:t>스피커 </a:t>
            </a:r>
            <a:r>
              <a:rPr lang="en-US" altLang="ko-KR"/>
              <a:t>+ </a:t>
            </a:r>
            <a:r>
              <a:rPr lang="ko-KR" altLang="en-US"/>
              <a:t>터치 </a:t>
            </a:r>
            <a:r>
              <a:rPr lang="en-US" altLang="ko-KR"/>
              <a:t>+ WIFI</a:t>
            </a:r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03123E0-47DB-4FA0-89D4-137A16C93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멀티모달과 자연어 처리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FB9BAAE-0EFD-4124-90F0-1A365B130869}"/>
              </a:ext>
            </a:extLst>
          </p:cNvPr>
          <p:cNvGrpSpPr/>
          <p:nvPr/>
        </p:nvGrpSpPr>
        <p:grpSpPr>
          <a:xfrm>
            <a:off x="1619942" y="2803495"/>
            <a:ext cx="7928349" cy="3505825"/>
            <a:chOff x="845904" y="2316284"/>
            <a:chExt cx="8466168" cy="4186493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478D59E4-D7D3-4475-B8AC-E66BBDD12C6D}"/>
                </a:ext>
              </a:extLst>
            </p:cNvPr>
            <p:cNvSpPr/>
            <p:nvPr/>
          </p:nvSpPr>
          <p:spPr bwMode="auto">
            <a:xfrm>
              <a:off x="845904" y="2323939"/>
              <a:ext cx="2189745" cy="4178838"/>
            </a:xfrm>
            <a:prstGeom prst="roundRect">
              <a:avLst>
                <a:gd name="adj" fmla="val 5900"/>
              </a:avLst>
            </a:prstGeom>
            <a:solidFill>
              <a:schemeClr val="bg1">
                <a:lumMod val="85000"/>
              </a:schemeClr>
            </a:solidFill>
            <a:ln w="19050">
              <a:solidFill>
                <a:srgbClr val="0070C0"/>
              </a:solidFill>
              <a:prstDash val="sysDash"/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400" b="1">
                  <a:latin typeface="+mj-ea"/>
                  <a:ea typeface="+mj-ea"/>
                </a:rPr>
                <a:t>멀티모달 인터페이스</a:t>
              </a:r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DD14B235-91F2-4DFC-90A0-EC8C44AD85D2}"/>
                </a:ext>
              </a:extLst>
            </p:cNvPr>
            <p:cNvSpPr/>
            <p:nvPr/>
          </p:nvSpPr>
          <p:spPr bwMode="auto">
            <a:xfrm>
              <a:off x="3132961" y="2316284"/>
              <a:ext cx="2700460" cy="4178838"/>
            </a:xfrm>
            <a:prstGeom prst="roundRect">
              <a:avLst>
                <a:gd name="adj" fmla="val 5900"/>
              </a:avLst>
            </a:prstGeom>
            <a:solidFill>
              <a:srgbClr val="C4FAF4"/>
            </a:solidFill>
            <a:ln w="19050">
              <a:solidFill>
                <a:srgbClr val="0070C0"/>
              </a:solidFill>
              <a:prstDash val="sysDash"/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>
                  <a:latin typeface="+mj-ea"/>
                  <a:ea typeface="+mj-ea"/>
                </a:rPr>
                <a:t>AIRI</a:t>
              </a:r>
              <a:r>
                <a:rPr lang="ko-KR" altLang="en-US" sz="1400" b="1">
                  <a:latin typeface="+mj-ea"/>
                  <a:ea typeface="+mj-ea"/>
                </a:rPr>
                <a:t> 대화 에이전트</a:t>
              </a: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38F2B812-FEFA-4687-900C-6BA26916A69E}"/>
                </a:ext>
              </a:extLst>
            </p:cNvPr>
            <p:cNvSpPr/>
            <p:nvPr/>
          </p:nvSpPr>
          <p:spPr bwMode="auto">
            <a:xfrm>
              <a:off x="3275950" y="4363412"/>
              <a:ext cx="2415425" cy="2019849"/>
            </a:xfrm>
            <a:prstGeom prst="roundRect">
              <a:avLst>
                <a:gd name="adj" fmla="val 8108"/>
              </a:avLst>
            </a:prstGeom>
            <a:solidFill>
              <a:schemeClr val="bg1"/>
            </a:solidFill>
            <a:ln w="19050">
              <a:solidFill>
                <a:srgbClr val="0070C0"/>
              </a:solidFill>
              <a:prstDash val="sysDot"/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>
                  <a:latin typeface="+mj-ea"/>
                  <a:ea typeface="+mj-ea"/>
                </a:rPr>
                <a:t>역할 지형적 대화 </a:t>
              </a:r>
              <a:r>
                <a:rPr lang="en-US" altLang="ko-KR" sz="1200" b="1">
                  <a:latin typeface="+mj-ea"/>
                  <a:ea typeface="+mj-ea"/>
                </a:rPr>
                <a:t>Plan</a:t>
              </a:r>
              <a:endParaRPr lang="ko-KR" altLang="en-US" sz="1200" b="1">
                <a:latin typeface="+mj-ea"/>
                <a:ea typeface="+mj-ea"/>
              </a:endParaRP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2E18BE40-98B7-40C3-AFD7-6EF01A7C9716}"/>
                </a:ext>
              </a:extLst>
            </p:cNvPr>
            <p:cNvSpPr/>
            <p:nvPr/>
          </p:nvSpPr>
          <p:spPr bwMode="auto">
            <a:xfrm>
              <a:off x="3275950" y="2832650"/>
              <a:ext cx="2415425" cy="1438548"/>
            </a:xfrm>
            <a:prstGeom prst="roundRect">
              <a:avLst>
                <a:gd name="adj" fmla="val 17326"/>
              </a:avLst>
            </a:prstGeom>
            <a:solidFill>
              <a:schemeClr val="bg1"/>
            </a:solidFill>
            <a:ln w="19050">
              <a:solidFill>
                <a:srgbClr val="0070C0"/>
              </a:solidFill>
              <a:prstDash val="sysDot"/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200" b="1">
                  <a:latin typeface="+mj-ea"/>
                  <a:ea typeface="+mj-ea"/>
                </a:rPr>
                <a:t>스토리가 있는 대화 구조</a:t>
              </a:r>
            </a:p>
          </p:txBody>
        </p:sp>
        <p:pic>
          <p:nvPicPr>
            <p:cNvPr id="9" name="Picture 6" descr="ê´ë ¨ ì´ë¯¸ì§">
              <a:extLst>
                <a:ext uri="{FF2B5EF4-FFF2-40B4-BE49-F238E27FC236}">
                  <a16:creationId xmlns:a16="http://schemas.microsoft.com/office/drawing/2014/main" id="{B40C5C26-77EE-4C0B-A53A-9E2546592D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35216" y="3343016"/>
              <a:ext cx="1755986" cy="818397"/>
            </a:xfrm>
            <a:prstGeom prst="rect">
              <a:avLst/>
            </a:prstGeom>
            <a:solidFill>
              <a:schemeClr val="bg1"/>
            </a:solidFill>
            <a:extLst/>
          </p:spPr>
        </p:pic>
        <p:pic>
          <p:nvPicPr>
            <p:cNvPr id="10" name="Picture 8" descr="role specific conversationì ëí ì´ë¯¸ì§ ê²ìê²°ê³¼">
              <a:extLst>
                <a:ext uri="{FF2B5EF4-FFF2-40B4-BE49-F238E27FC236}">
                  <a16:creationId xmlns:a16="http://schemas.microsoft.com/office/drawing/2014/main" id="{EF6235B6-D542-4E6A-A1A3-909689CE2D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658" r="26224"/>
            <a:stretch/>
          </p:blipFill>
          <p:spPr bwMode="auto">
            <a:xfrm>
              <a:off x="3362525" y="4763719"/>
              <a:ext cx="2225128" cy="1575862"/>
            </a:xfrm>
            <a:prstGeom prst="rect">
              <a:avLst/>
            </a:prstGeom>
            <a:solidFill>
              <a:schemeClr val="bg1"/>
            </a:solidFill>
            <a:extLst/>
          </p:spPr>
        </p:pic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6EAC5CD0-85F7-4B77-84F2-F429912780D5}"/>
                </a:ext>
              </a:extLst>
            </p:cNvPr>
            <p:cNvSpPr/>
            <p:nvPr/>
          </p:nvSpPr>
          <p:spPr bwMode="auto">
            <a:xfrm>
              <a:off x="5916439" y="2323939"/>
              <a:ext cx="3395633" cy="4178837"/>
            </a:xfrm>
            <a:prstGeom prst="roundRect">
              <a:avLst>
                <a:gd name="adj" fmla="val 444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rgbClr val="0070C0"/>
              </a:solidFill>
              <a:prstDash val="sysDash"/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400" b="1">
                  <a:latin typeface="+mj-ea"/>
                  <a:ea typeface="+mj-ea"/>
                </a:rPr>
                <a:t>딥러닝 기반 대화와 지식</a:t>
              </a: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451FA94-F3AE-424F-B3AF-C358909440AC}"/>
                </a:ext>
              </a:extLst>
            </p:cNvPr>
            <p:cNvSpPr/>
            <p:nvPr/>
          </p:nvSpPr>
          <p:spPr bwMode="auto">
            <a:xfrm>
              <a:off x="6029524" y="2840305"/>
              <a:ext cx="3173701" cy="1402647"/>
            </a:xfrm>
            <a:prstGeom prst="roundRect">
              <a:avLst>
                <a:gd name="adj" fmla="val 13372"/>
              </a:avLst>
            </a:prstGeom>
            <a:solidFill>
              <a:schemeClr val="bg1"/>
            </a:solidFill>
            <a:ln w="19050">
              <a:solidFill>
                <a:srgbClr val="0070C0"/>
              </a:solidFill>
              <a:prstDash val="sysDot"/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200" b="1">
                  <a:latin typeface="+mj-ea"/>
                  <a:ea typeface="+mj-ea"/>
                </a:rPr>
                <a:t>일상 대화 스타일의 응답 생성</a:t>
              </a:r>
            </a:p>
          </p:txBody>
        </p:sp>
        <p:pic>
          <p:nvPicPr>
            <p:cNvPr id="13" name="Picture 4" descr="seq2seqì ëí ì´ë¯¸ì§ ê²ìê²°ê³¼">
              <a:extLst>
                <a:ext uri="{FF2B5EF4-FFF2-40B4-BE49-F238E27FC236}">
                  <a16:creationId xmlns:a16="http://schemas.microsoft.com/office/drawing/2014/main" id="{B67E1786-4F60-4126-8620-E774E1A49E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13467" y="3209761"/>
              <a:ext cx="2868101" cy="9829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AA7B2942-6483-4DE6-A52C-BAC1E626EC30}"/>
                </a:ext>
              </a:extLst>
            </p:cNvPr>
            <p:cNvSpPr/>
            <p:nvPr/>
          </p:nvSpPr>
          <p:spPr bwMode="auto">
            <a:xfrm>
              <a:off x="6029524" y="4333929"/>
              <a:ext cx="3173701" cy="2062606"/>
            </a:xfrm>
            <a:prstGeom prst="roundRect">
              <a:avLst>
                <a:gd name="adj" fmla="val 9240"/>
              </a:avLst>
            </a:prstGeom>
            <a:solidFill>
              <a:schemeClr val="bg1"/>
            </a:solidFill>
            <a:ln w="19050">
              <a:solidFill>
                <a:srgbClr val="0070C0"/>
              </a:solidFill>
              <a:prstDash val="sysDot"/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>
                  <a:latin typeface="+mj-ea"/>
                  <a:ea typeface="+mj-ea"/>
                </a:rPr>
                <a:t>언어와</a:t>
              </a:r>
              <a:r>
                <a:rPr lang="ko-KR" altLang="en-US" sz="1200" b="1">
                  <a:latin typeface="+mn-ea"/>
                  <a:ea typeface="+mn-ea"/>
                </a:rPr>
                <a:t> 지식의 분산 표현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AF76D3A-50C2-40D1-99D5-58B7E2F5F591}"/>
                </a:ext>
              </a:extLst>
            </p:cNvPr>
            <p:cNvSpPr txBox="1"/>
            <p:nvPr/>
          </p:nvSpPr>
          <p:spPr>
            <a:xfrm>
              <a:off x="8259820" y="4844025"/>
              <a:ext cx="1003424" cy="3124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50" b="1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도메인 지식</a:t>
              </a:r>
              <a:endParaRPr lang="ko-KR" altLang="en-US" sz="1050" b="1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8C9DCE80-E324-48A3-A96C-5487BAF37035}"/>
                </a:ext>
              </a:extLst>
            </p:cNvPr>
            <p:cNvSpPr/>
            <p:nvPr/>
          </p:nvSpPr>
          <p:spPr bwMode="auto">
            <a:xfrm>
              <a:off x="8368442" y="5148317"/>
              <a:ext cx="658209" cy="1178626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19050">
              <a:noFill/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452A3AA5-3EAA-40F1-8348-7EDE94EB6D73}"/>
                </a:ext>
              </a:extLst>
            </p:cNvPr>
            <p:cNvSpPr/>
            <p:nvPr/>
          </p:nvSpPr>
          <p:spPr bwMode="auto">
            <a:xfrm>
              <a:off x="8447279" y="5297489"/>
              <a:ext cx="500533" cy="51807"/>
            </a:xfrm>
            <a:prstGeom prst="rect">
              <a:avLst/>
            </a:prstGeom>
            <a:solidFill>
              <a:srgbClr val="8EB4E3"/>
            </a:solidFill>
            <a:ln w="3175">
              <a:solidFill>
                <a:srgbClr val="0070C0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89101E50-B2D3-4953-9BD4-732DC5052E6D}"/>
                </a:ext>
              </a:extLst>
            </p:cNvPr>
            <p:cNvSpPr/>
            <p:nvPr/>
          </p:nvSpPr>
          <p:spPr bwMode="auto">
            <a:xfrm>
              <a:off x="8529537" y="5408490"/>
              <a:ext cx="418275" cy="51807"/>
            </a:xfrm>
            <a:prstGeom prst="rect">
              <a:avLst/>
            </a:prstGeom>
            <a:solidFill>
              <a:srgbClr val="8EB4E3"/>
            </a:solidFill>
            <a:ln w="3175">
              <a:solidFill>
                <a:srgbClr val="0070C0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53618E73-2FD5-42F5-B0A3-D8136A16C53D}"/>
                </a:ext>
              </a:extLst>
            </p:cNvPr>
            <p:cNvSpPr/>
            <p:nvPr/>
          </p:nvSpPr>
          <p:spPr bwMode="auto">
            <a:xfrm>
              <a:off x="8529537" y="5519493"/>
              <a:ext cx="418275" cy="51807"/>
            </a:xfrm>
            <a:prstGeom prst="rect">
              <a:avLst/>
            </a:prstGeom>
            <a:solidFill>
              <a:srgbClr val="8EB4E3"/>
            </a:solidFill>
            <a:ln w="3175">
              <a:solidFill>
                <a:srgbClr val="0070C0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C8E2474-126C-434D-A037-9B3911303DC2}"/>
                </a:ext>
              </a:extLst>
            </p:cNvPr>
            <p:cNvSpPr/>
            <p:nvPr/>
          </p:nvSpPr>
          <p:spPr bwMode="auto">
            <a:xfrm>
              <a:off x="8447279" y="5630495"/>
              <a:ext cx="500533" cy="51807"/>
            </a:xfrm>
            <a:prstGeom prst="rect">
              <a:avLst/>
            </a:prstGeom>
            <a:solidFill>
              <a:srgbClr val="8EB4E3"/>
            </a:solidFill>
            <a:ln w="3175">
              <a:solidFill>
                <a:srgbClr val="0070C0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A63D9BD-A337-4E05-B2A8-654104800679}"/>
                </a:ext>
              </a:extLst>
            </p:cNvPr>
            <p:cNvSpPr/>
            <p:nvPr/>
          </p:nvSpPr>
          <p:spPr bwMode="auto">
            <a:xfrm>
              <a:off x="8529537" y="5741497"/>
              <a:ext cx="418275" cy="51807"/>
            </a:xfrm>
            <a:prstGeom prst="rect">
              <a:avLst/>
            </a:prstGeom>
            <a:solidFill>
              <a:srgbClr val="8EB4E3"/>
            </a:solidFill>
            <a:ln w="3175">
              <a:solidFill>
                <a:srgbClr val="0070C0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A5D4A77-1199-4683-8684-74B361C2E42A}"/>
                </a:ext>
              </a:extLst>
            </p:cNvPr>
            <p:cNvSpPr/>
            <p:nvPr/>
          </p:nvSpPr>
          <p:spPr bwMode="auto">
            <a:xfrm>
              <a:off x="8619075" y="5852499"/>
              <a:ext cx="328736" cy="51807"/>
            </a:xfrm>
            <a:prstGeom prst="rect">
              <a:avLst/>
            </a:prstGeom>
            <a:solidFill>
              <a:srgbClr val="8EB4E3"/>
            </a:solidFill>
            <a:ln w="3175">
              <a:solidFill>
                <a:srgbClr val="0070C0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B8C6AA7E-C59E-4DB8-9073-9234C221BC50}"/>
                </a:ext>
              </a:extLst>
            </p:cNvPr>
            <p:cNvSpPr/>
            <p:nvPr/>
          </p:nvSpPr>
          <p:spPr bwMode="auto">
            <a:xfrm>
              <a:off x="8529537" y="5963501"/>
              <a:ext cx="418275" cy="51807"/>
            </a:xfrm>
            <a:prstGeom prst="rect">
              <a:avLst/>
            </a:prstGeom>
            <a:solidFill>
              <a:srgbClr val="8EB4E3"/>
            </a:solidFill>
            <a:ln w="3175">
              <a:solidFill>
                <a:srgbClr val="0070C0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4F8A8925-80C7-4470-AD12-E596F075FEB5}"/>
                </a:ext>
              </a:extLst>
            </p:cNvPr>
            <p:cNvSpPr/>
            <p:nvPr/>
          </p:nvSpPr>
          <p:spPr bwMode="auto">
            <a:xfrm>
              <a:off x="8447279" y="6074502"/>
              <a:ext cx="500533" cy="51807"/>
            </a:xfrm>
            <a:prstGeom prst="rect">
              <a:avLst/>
            </a:prstGeom>
            <a:solidFill>
              <a:srgbClr val="8EB4E3"/>
            </a:solidFill>
            <a:ln w="3175">
              <a:solidFill>
                <a:srgbClr val="0070C0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58B332E4-F2D9-4152-BED6-DC254BB28926}"/>
                </a:ext>
              </a:extLst>
            </p:cNvPr>
            <p:cNvSpPr/>
            <p:nvPr/>
          </p:nvSpPr>
          <p:spPr bwMode="auto">
            <a:xfrm>
              <a:off x="8529537" y="6185505"/>
              <a:ext cx="418275" cy="51807"/>
            </a:xfrm>
            <a:prstGeom prst="rect">
              <a:avLst/>
            </a:prstGeom>
            <a:solidFill>
              <a:srgbClr val="8EB4E3"/>
            </a:solidFill>
            <a:ln w="3175">
              <a:solidFill>
                <a:srgbClr val="0070C0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7C59AD59-CF20-4F82-B3DF-7A52113BAE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01654" y="5148317"/>
              <a:ext cx="1078233" cy="1234944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3D2FE39-9BD3-4632-92A4-9BFFCD1A0DB9}"/>
                </a:ext>
              </a:extLst>
            </p:cNvPr>
            <p:cNvSpPr txBox="1"/>
            <p:nvPr/>
          </p:nvSpPr>
          <p:spPr>
            <a:xfrm>
              <a:off x="6174123" y="4839755"/>
              <a:ext cx="852791" cy="3124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50" b="1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어휘 지식</a:t>
              </a:r>
              <a:endParaRPr lang="ko-KR" altLang="en-US" sz="1050" b="1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DDF275A-8621-45EE-B1DC-A152CB958236}"/>
                </a:ext>
              </a:extLst>
            </p:cNvPr>
            <p:cNvSpPr txBox="1"/>
            <p:nvPr/>
          </p:nvSpPr>
          <p:spPr>
            <a:xfrm>
              <a:off x="7274794" y="4835594"/>
              <a:ext cx="852791" cy="3124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050" b="1">
                  <a:solidFill>
                    <a:schemeClr val="bg1">
                      <a:lumMod val="50000"/>
                    </a:schemeClr>
                  </a:solidFill>
                  <a:latin typeface="+mn-ea"/>
                  <a:ea typeface="+mn-ea"/>
                </a:rPr>
                <a:t>분류 지식</a:t>
              </a:r>
              <a:endParaRPr lang="ko-KR" altLang="en-US" sz="1050" b="1" dirty="0">
                <a:solidFill>
                  <a:schemeClr val="bg1">
                    <a:lumMod val="50000"/>
                  </a:schemeClr>
                </a:solidFill>
                <a:latin typeface="+mn-ea"/>
                <a:ea typeface="+mn-ea"/>
              </a:endParaRPr>
            </a:p>
          </p:txBody>
        </p:sp>
        <p:pic>
          <p:nvPicPr>
            <p:cNvPr id="29" name="Picture 2" descr="topic mapì ëí ì´ë¯¸ì§ ê²ìê²°ê³¼">
              <a:extLst>
                <a:ext uri="{FF2B5EF4-FFF2-40B4-BE49-F238E27FC236}">
                  <a16:creationId xmlns:a16="http://schemas.microsoft.com/office/drawing/2014/main" id="{8CECBEDD-952C-4EFE-923B-C058421BB91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48876" y="5148317"/>
              <a:ext cx="953245" cy="122344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별: 꼭짓점 6개 29">
              <a:extLst>
                <a:ext uri="{FF2B5EF4-FFF2-40B4-BE49-F238E27FC236}">
                  <a16:creationId xmlns:a16="http://schemas.microsoft.com/office/drawing/2014/main" id="{19E2849E-2C9A-4A72-A23D-3BA159061C2C}"/>
                </a:ext>
              </a:extLst>
            </p:cNvPr>
            <p:cNvSpPr/>
            <p:nvPr/>
          </p:nvSpPr>
          <p:spPr bwMode="auto">
            <a:xfrm>
              <a:off x="5499589" y="3885491"/>
              <a:ext cx="722974" cy="771414"/>
            </a:xfrm>
            <a:prstGeom prst="star6">
              <a:avLst>
                <a:gd name="adj" fmla="val 38370"/>
                <a:gd name="hf" fmla="val 115470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9050">
              <a:solidFill>
                <a:schemeClr val="bg2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400" b="1">
                  <a:latin typeface="+mj-ea"/>
                  <a:ea typeface="+mj-ea"/>
                </a:rPr>
                <a:t>지식</a:t>
              </a:r>
            </a:p>
          </p:txBody>
        </p:sp>
        <p:sp>
          <p:nvSpPr>
            <p:cNvPr id="31" name="사각형: 둥근 모서리 30">
              <a:extLst>
                <a:ext uri="{FF2B5EF4-FFF2-40B4-BE49-F238E27FC236}">
                  <a16:creationId xmlns:a16="http://schemas.microsoft.com/office/drawing/2014/main" id="{6BEF35FA-C9B1-423D-B077-3F091033D22F}"/>
                </a:ext>
              </a:extLst>
            </p:cNvPr>
            <p:cNvSpPr/>
            <p:nvPr/>
          </p:nvSpPr>
          <p:spPr bwMode="auto">
            <a:xfrm>
              <a:off x="936086" y="2831286"/>
              <a:ext cx="2000772" cy="1438548"/>
            </a:xfrm>
            <a:prstGeom prst="roundRect">
              <a:avLst>
                <a:gd name="adj" fmla="val 17326"/>
              </a:avLst>
            </a:prstGeom>
            <a:solidFill>
              <a:schemeClr val="bg1"/>
            </a:solidFill>
            <a:ln w="19050">
              <a:solidFill>
                <a:srgbClr val="0070C0"/>
              </a:solidFill>
              <a:prstDash val="sysDot"/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1200" b="1">
                  <a:latin typeface="+mn-ea"/>
                  <a:ea typeface="+mn-ea"/>
                </a:rPr>
                <a:t>시각</a:t>
              </a:r>
              <a:r>
                <a:rPr lang="en-US" altLang="ko-KR" sz="1200" b="1">
                  <a:latin typeface="+mn-ea"/>
                  <a:ea typeface="+mn-ea"/>
                </a:rPr>
                <a:t>/</a:t>
              </a:r>
              <a:r>
                <a:rPr lang="ko-KR" altLang="en-US" sz="1200" b="1">
                  <a:latin typeface="+mn-ea"/>
                  <a:ea typeface="+mn-ea"/>
                </a:rPr>
                <a:t>청각 이해</a:t>
              </a:r>
              <a:endParaRPr lang="ko-KR" altLang="en-US" sz="1200" b="1" dirty="0">
                <a:latin typeface="+mn-ea"/>
                <a:ea typeface="+mn-ea"/>
              </a:endParaRPr>
            </a:p>
          </p:txBody>
        </p:sp>
        <p:pic>
          <p:nvPicPr>
            <p:cNvPr id="32" name="그림 31">
              <a:extLst>
                <a:ext uri="{FF2B5EF4-FFF2-40B4-BE49-F238E27FC236}">
                  <a16:creationId xmlns:a16="http://schemas.microsoft.com/office/drawing/2014/main" id="{B75A588A-5CBE-4FDC-A42F-4E1186377C8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11796" y="3344657"/>
              <a:ext cx="910448" cy="713153"/>
            </a:xfrm>
            <a:prstGeom prst="rect">
              <a:avLst/>
            </a:prstGeom>
            <a:ln>
              <a:noFill/>
            </a:ln>
            <a:effectLst>
              <a:outerShdw blurRad="107950" dist="12700" dir="5400000" algn="ctr">
                <a:srgbClr val="000000"/>
              </a:outerShdw>
            </a:effectLst>
            <a:scene3d>
              <a:camera prst="orthographicFront">
                <a:rot lat="0" lon="0" rev="0"/>
              </a:camera>
              <a:lightRig rig="soft" dir="t">
                <a:rot lat="0" lon="0" rev="0"/>
              </a:lightRig>
            </a:scene3d>
            <a:sp3d contourW="44450" prstMaterial="matte">
              <a:bevelT w="63500" h="63500" prst="artDeco"/>
              <a:contourClr>
                <a:srgbClr val="FFFFFF"/>
              </a:contourClr>
            </a:sp3d>
          </p:spPr>
        </p:pic>
        <p:pic>
          <p:nvPicPr>
            <p:cNvPr id="33" name="그림 32">
              <a:extLst>
                <a:ext uri="{FF2B5EF4-FFF2-40B4-BE49-F238E27FC236}">
                  <a16:creationId xmlns:a16="http://schemas.microsoft.com/office/drawing/2014/main" id="{637EC139-34A9-4CC2-BC8F-EA0522A2437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2173373" y="3367818"/>
              <a:ext cx="677542" cy="662253"/>
            </a:xfrm>
            <a:prstGeom prst="rect">
              <a:avLst/>
            </a:prstGeom>
          </p:spPr>
        </p:pic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9BA8D67A-8DDD-4C1B-8721-371EA920C6CF}"/>
                </a:ext>
              </a:extLst>
            </p:cNvPr>
            <p:cNvSpPr/>
            <p:nvPr/>
          </p:nvSpPr>
          <p:spPr bwMode="auto">
            <a:xfrm>
              <a:off x="936046" y="4333928"/>
              <a:ext cx="2000773" cy="2062607"/>
            </a:xfrm>
            <a:prstGeom prst="roundRect">
              <a:avLst>
                <a:gd name="adj" fmla="val 8108"/>
              </a:avLst>
            </a:prstGeom>
            <a:solidFill>
              <a:schemeClr val="bg1"/>
            </a:solidFill>
            <a:ln w="19050">
              <a:solidFill>
                <a:srgbClr val="0070C0"/>
              </a:solidFill>
              <a:prstDash val="sysDot"/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sz="1200" b="1">
                  <a:latin typeface="+mj-ea"/>
                  <a:ea typeface="+mj-ea"/>
                </a:rPr>
                <a:t>아바타와 대화</a:t>
              </a:r>
            </a:p>
          </p:txBody>
        </p:sp>
        <p:sp>
          <p:nvSpPr>
            <p:cNvPr id="35" name="별: 꼭짓점 6개 34">
              <a:extLst>
                <a:ext uri="{FF2B5EF4-FFF2-40B4-BE49-F238E27FC236}">
                  <a16:creationId xmlns:a16="http://schemas.microsoft.com/office/drawing/2014/main" id="{697ACB94-A86D-4CD9-AC05-9B47063B141C}"/>
                </a:ext>
              </a:extLst>
            </p:cNvPr>
            <p:cNvSpPr/>
            <p:nvPr/>
          </p:nvSpPr>
          <p:spPr bwMode="auto">
            <a:xfrm>
              <a:off x="2741119" y="3908600"/>
              <a:ext cx="722974" cy="771414"/>
            </a:xfrm>
            <a:prstGeom prst="star6">
              <a:avLst>
                <a:gd name="adj" fmla="val 38370"/>
                <a:gd name="hf" fmla="val 115470"/>
              </a:avLst>
            </a:prstGeom>
            <a:solidFill>
              <a:schemeClr val="bg1">
                <a:lumMod val="85000"/>
              </a:schemeClr>
            </a:solidFill>
            <a:ln w="19050">
              <a:solidFill>
                <a:schemeClr val="bg2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ko-KR" sz="1400" b="1">
                  <a:latin typeface="+mj-ea"/>
                  <a:ea typeface="+mj-ea"/>
                </a:rPr>
                <a:t>i/o</a:t>
              </a:r>
              <a:endParaRPr lang="ko-KR" altLang="en-US" sz="1400" b="1">
                <a:latin typeface="+mj-ea"/>
                <a:ea typeface="+mj-ea"/>
              </a:endParaRPr>
            </a:p>
          </p:txBody>
        </p:sp>
        <p:pic>
          <p:nvPicPr>
            <p:cNvPr id="36" name="Picture 2" descr="ask jeevesì ëí ì´ë¯¸ì§ ê²ìê²°ê³¼">
              <a:extLst>
                <a:ext uri="{FF2B5EF4-FFF2-40B4-BE49-F238E27FC236}">
                  <a16:creationId xmlns:a16="http://schemas.microsoft.com/office/drawing/2014/main" id="{DD17F075-5D81-477B-924F-1438E1782A9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 cstate="print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2600" b="99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219"/>
            <a:stretch/>
          </p:blipFill>
          <p:spPr bwMode="auto">
            <a:xfrm flipH="1">
              <a:off x="1017655" y="4826519"/>
              <a:ext cx="1301726" cy="156259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7" name="말풍선: 타원형 36">
              <a:extLst>
                <a:ext uri="{FF2B5EF4-FFF2-40B4-BE49-F238E27FC236}">
                  <a16:creationId xmlns:a16="http://schemas.microsoft.com/office/drawing/2014/main" id="{1D117EA4-1C8D-4D4D-ACC5-526E4D410EF0}"/>
                </a:ext>
              </a:extLst>
            </p:cNvPr>
            <p:cNvSpPr/>
            <p:nvPr/>
          </p:nvSpPr>
          <p:spPr bwMode="auto">
            <a:xfrm>
              <a:off x="1949526" y="4806477"/>
              <a:ext cx="791592" cy="583100"/>
            </a:xfrm>
            <a:prstGeom prst="wedgeEllipseCallout">
              <a:avLst>
                <a:gd name="adj1" fmla="val -57774"/>
                <a:gd name="adj2" fmla="val 29772"/>
              </a:avLst>
            </a:prstGeom>
            <a:solidFill>
              <a:schemeClr val="bg1">
                <a:lumMod val="95000"/>
              </a:schemeClr>
            </a:solidFill>
            <a:ln w="6350">
              <a:solidFill>
                <a:srgbClr val="0070C0"/>
              </a:solidFill>
              <a:round/>
              <a:headEnd/>
              <a:tailEnd/>
            </a:ln>
          </p:spPr>
          <p:txBody>
  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400"/>
            </a:p>
          </p:txBody>
        </p:sp>
        <p:pic>
          <p:nvPicPr>
            <p:cNvPr id="38" name="Picture 2" descr="http://file.bodnara.co.kr/webedit/hardward/os/google_io_2016/io06.png">
              <a:extLst>
                <a:ext uri="{FF2B5EF4-FFF2-40B4-BE49-F238E27FC236}">
                  <a16:creationId xmlns:a16="http://schemas.microsoft.com/office/drawing/2014/main" id="{9AFA8CC8-DD31-4A35-860F-332A3895033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8611" t="12872" r="39392" b="61936"/>
            <a:stretch/>
          </p:blipFill>
          <p:spPr bwMode="auto">
            <a:xfrm>
              <a:off x="2089964" y="4920549"/>
              <a:ext cx="519564" cy="3512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B5E3C404-6A2B-443C-86CE-A6EE2E503581}"/>
              </a:ext>
            </a:extLst>
          </p:cNvPr>
          <p:cNvGrpSpPr/>
          <p:nvPr/>
        </p:nvGrpSpPr>
        <p:grpSpPr>
          <a:xfrm rot="705331">
            <a:off x="2650267" y="3232527"/>
            <a:ext cx="6139625" cy="2843142"/>
            <a:chOff x="1783391" y="2769539"/>
            <a:chExt cx="6122872" cy="3023765"/>
          </a:xfrm>
        </p:grpSpPr>
        <p:sp>
          <p:nvSpPr>
            <p:cNvPr id="40" name="화살표: 오른쪽으로 구부러짐 39">
              <a:extLst>
                <a:ext uri="{FF2B5EF4-FFF2-40B4-BE49-F238E27FC236}">
                  <a16:creationId xmlns:a16="http://schemas.microsoft.com/office/drawing/2014/main" id="{E62F56EA-459B-4F5C-B0F2-A759DA167F98}"/>
                </a:ext>
              </a:extLst>
            </p:cNvPr>
            <p:cNvSpPr/>
            <p:nvPr/>
          </p:nvSpPr>
          <p:spPr bwMode="auto">
            <a:xfrm>
              <a:off x="1783391" y="3068960"/>
              <a:ext cx="3049646" cy="2724344"/>
            </a:xfrm>
            <a:prstGeom prst="curvedRightArrow">
              <a:avLst>
                <a:gd name="adj1" fmla="val 27457"/>
                <a:gd name="adj2" fmla="val 50000"/>
                <a:gd name="adj3" fmla="val 59697"/>
              </a:avLst>
            </a:prstGeom>
            <a:solidFill>
              <a:srgbClr val="CC00CC">
                <a:alpha val="20000"/>
              </a:srgbClr>
            </a:solidFill>
            <a:ln w="9525">
              <a:noFill/>
              <a:round/>
              <a:headEnd/>
              <a:tailEnd/>
            </a:ln>
          </p:spPr>
          <p:txBody>
            <a:bodyPr wrap="none"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41" name="화살표: 오른쪽으로 구부러짐 40">
              <a:extLst>
                <a:ext uri="{FF2B5EF4-FFF2-40B4-BE49-F238E27FC236}">
                  <a16:creationId xmlns:a16="http://schemas.microsoft.com/office/drawing/2014/main" id="{895EB861-156A-4D5F-AD6C-AF602BC14EDF}"/>
                </a:ext>
              </a:extLst>
            </p:cNvPr>
            <p:cNvSpPr/>
            <p:nvPr/>
          </p:nvSpPr>
          <p:spPr bwMode="auto">
            <a:xfrm flipH="1" flipV="1">
              <a:off x="4856617" y="2769539"/>
              <a:ext cx="3049646" cy="2724344"/>
            </a:xfrm>
            <a:prstGeom prst="curvedRightArrow">
              <a:avLst>
                <a:gd name="adj1" fmla="val 28639"/>
                <a:gd name="adj2" fmla="val 50000"/>
                <a:gd name="adj3" fmla="val 59015"/>
              </a:avLst>
            </a:prstGeom>
            <a:solidFill>
              <a:srgbClr val="00B050">
                <a:alpha val="20000"/>
              </a:srgbClr>
            </a:solidFill>
            <a:ln w="9525">
              <a:noFill/>
              <a:round/>
              <a:headEnd/>
              <a:tailEnd/>
            </a:ln>
          </p:spPr>
          <p:txBody>
            <a:bodyPr wrap="none"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AC8A0FA4-736F-4963-8C8B-CD5424FA4CC4}"/>
              </a:ext>
            </a:extLst>
          </p:cNvPr>
          <p:cNvSpPr txBox="1"/>
          <p:nvPr/>
        </p:nvSpPr>
        <p:spPr>
          <a:xfrm>
            <a:off x="7263887" y="2536575"/>
            <a:ext cx="23503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>
                <a:latin typeface="+mn-ea"/>
                <a:ea typeface="+mn-ea"/>
              </a:rPr>
              <a:t>[AIRI </a:t>
            </a:r>
            <a:r>
              <a:rPr lang="ko-KR" altLang="en-US" sz="1100" b="1">
                <a:latin typeface="+mn-ea"/>
                <a:ea typeface="+mn-ea"/>
              </a:rPr>
              <a:t>플래그쉽 과제</a:t>
            </a:r>
            <a:r>
              <a:rPr lang="en-US" altLang="ko-KR" sz="1100" b="1">
                <a:latin typeface="+mn-ea"/>
                <a:ea typeface="+mn-ea"/>
              </a:rPr>
              <a:t>,</a:t>
            </a:r>
            <a:r>
              <a:rPr lang="ko-KR" altLang="en-US" sz="1100" b="1">
                <a:latin typeface="+mn-ea"/>
                <a:ea typeface="+mn-ea"/>
              </a:rPr>
              <a:t> </a:t>
            </a:r>
            <a:r>
              <a:rPr lang="en-US" altLang="ko-KR" sz="1100" b="1">
                <a:latin typeface="+mn-ea"/>
                <a:ea typeface="+mn-ea"/>
              </a:rPr>
              <a:t>2018~2020]</a:t>
            </a:r>
            <a:endParaRPr lang="ko-KR" altLang="en-US" sz="1100" b="1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61779004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DC1687F3-60C0-4913-821C-AC520EC9ED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입력을 통합하여 표현하고</a:t>
            </a:r>
            <a:r>
              <a:rPr lang="en-US" altLang="ko-KR"/>
              <a:t>, </a:t>
            </a:r>
            <a:r>
              <a:rPr lang="ko-KR" altLang="en-US"/>
              <a:t>이를 대화</a:t>
            </a:r>
            <a:r>
              <a:rPr lang="en-US" altLang="ko-KR"/>
              <a:t>(+</a:t>
            </a:r>
            <a:r>
              <a:rPr lang="ko-KR" altLang="en-US"/>
              <a:t>시나리오</a:t>
            </a:r>
            <a:r>
              <a:rPr lang="en-US" altLang="ko-KR"/>
              <a:t>)</a:t>
            </a:r>
            <a:r>
              <a:rPr lang="ko-KR" altLang="en-US"/>
              <a:t>와 연결하자</a:t>
            </a:r>
            <a:endParaRPr lang="en-US" altLang="ko-KR"/>
          </a:p>
          <a:p>
            <a:pPr lvl="1"/>
            <a:r>
              <a:rPr lang="ko-KR" altLang="en-US"/>
              <a:t>예외 </a:t>
            </a:r>
            <a:r>
              <a:rPr lang="en-US" altLang="ko-KR"/>
              <a:t>: </a:t>
            </a:r>
            <a:r>
              <a:rPr lang="ko-KR" altLang="en-US"/>
              <a:t>동작 중에 눈 맞춤</a:t>
            </a:r>
            <a:r>
              <a:rPr lang="en-US" altLang="ko-KR"/>
              <a:t>, </a:t>
            </a:r>
            <a:r>
              <a:rPr lang="ko-KR" altLang="en-US"/>
              <a:t>숨쉬는 행동 등 기본 동작 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FED92F31-7DD6-4A45-8F0A-6386E4113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두뇌를</a:t>
            </a:r>
            <a:r>
              <a:rPr lang="en-US" altLang="ko-KR"/>
              <a:t> </a:t>
            </a:r>
            <a:r>
              <a:rPr lang="ko-KR" altLang="en-US"/>
              <a:t>흉내낸 시스템 구성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9556823-AA20-4E09-A12D-7F2EC53A0979}"/>
              </a:ext>
            </a:extLst>
          </p:cNvPr>
          <p:cNvGrpSpPr/>
          <p:nvPr/>
        </p:nvGrpSpPr>
        <p:grpSpPr>
          <a:xfrm>
            <a:off x="396537" y="2089967"/>
            <a:ext cx="3749663" cy="3024336"/>
            <a:chOff x="2787513" y="1864917"/>
            <a:chExt cx="5765887" cy="4300387"/>
          </a:xfrm>
        </p:grpSpPr>
        <p:pic>
          <p:nvPicPr>
            <p:cNvPr id="4" name="Picture 2" descr="ê´ë ¨ ì´ë¯¸ì§">
              <a:extLst>
                <a:ext uri="{FF2B5EF4-FFF2-40B4-BE49-F238E27FC236}">
                  <a16:creationId xmlns:a16="http://schemas.microsoft.com/office/drawing/2014/main" id="{EA0279EC-0B6A-4847-9B96-849C4FE107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87513" y="1864917"/>
              <a:ext cx="5765887" cy="43003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6E877817-0CCA-4EA3-9594-7AAC9B8D4122}"/>
                </a:ext>
              </a:extLst>
            </p:cNvPr>
            <p:cNvSpPr/>
            <p:nvPr/>
          </p:nvSpPr>
          <p:spPr>
            <a:xfrm>
              <a:off x="2787513" y="2168869"/>
              <a:ext cx="2287572" cy="195920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b="1">
                  <a:solidFill>
                    <a:schemeClr val="tx1"/>
                  </a:solidFill>
                  <a:latin typeface="+mj-ea"/>
                  <a:ea typeface="+mj-ea"/>
                </a:rPr>
                <a:t>ARINChat</a:t>
              </a:r>
            </a:p>
            <a:p>
              <a:pPr algn="ctr"/>
              <a:endParaRPr lang="en-US" altLang="ko-KR" sz="1200" b="1">
                <a:solidFill>
                  <a:schemeClr val="tx1"/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1200" b="1">
                  <a:solidFill>
                    <a:schemeClr val="tx1"/>
                  </a:solidFill>
                  <a:latin typeface="+mj-ea"/>
                  <a:ea typeface="+mj-ea"/>
                </a:rPr>
                <a:t>역할 </a:t>
              </a:r>
              <a:r>
                <a:rPr lang="en-US" altLang="ko-KR" sz="1200" b="1">
                  <a:solidFill>
                    <a:schemeClr val="tx1"/>
                  </a:solidFill>
                  <a:latin typeface="+mj-ea"/>
                  <a:ea typeface="+mj-ea"/>
                </a:rPr>
                <a:t>/ </a:t>
              </a:r>
              <a:r>
                <a:rPr lang="ko-KR" altLang="en-US" sz="1200" b="1">
                  <a:solidFill>
                    <a:schemeClr val="tx1"/>
                  </a:solidFill>
                  <a:latin typeface="+mj-ea"/>
                  <a:ea typeface="+mj-ea"/>
                </a:rPr>
                <a:t>대화</a:t>
              </a: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B5E3E0D1-4AD0-498A-B8DF-86B784158701}"/>
                </a:ext>
              </a:extLst>
            </p:cNvPr>
            <p:cNvSpPr/>
            <p:nvPr/>
          </p:nvSpPr>
          <p:spPr>
            <a:xfrm>
              <a:off x="5075085" y="2214431"/>
              <a:ext cx="2287572" cy="1959207"/>
            </a:xfrm>
            <a:prstGeom prst="ellipse">
              <a:avLst/>
            </a:prstGeom>
            <a:solidFill>
              <a:srgbClr val="0070C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ko-KR" b="1">
                  <a:solidFill>
                    <a:schemeClr val="tx1"/>
                  </a:solidFill>
                  <a:latin typeface="+mj-ea"/>
                  <a:ea typeface="+mj-ea"/>
                </a:rPr>
                <a:t>ARINCore</a:t>
              </a:r>
            </a:p>
            <a:p>
              <a:pPr algn="ctr"/>
              <a:endParaRPr lang="en-US" altLang="ko-KR" sz="1200" b="1">
                <a:solidFill>
                  <a:schemeClr val="tx1"/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1200" b="1">
                  <a:solidFill>
                    <a:schemeClr val="tx1"/>
                  </a:solidFill>
                  <a:latin typeface="+mj-ea"/>
                  <a:ea typeface="+mj-ea"/>
                </a:rPr>
                <a:t>인지 </a:t>
              </a:r>
              <a:r>
                <a:rPr lang="en-US" altLang="ko-KR" sz="1200" b="1">
                  <a:solidFill>
                    <a:schemeClr val="tx1"/>
                  </a:solidFill>
                  <a:latin typeface="+mj-ea"/>
                  <a:ea typeface="+mj-ea"/>
                </a:rPr>
                <a:t>/ </a:t>
              </a:r>
              <a:r>
                <a:rPr lang="ko-KR" altLang="en-US" sz="1200" b="1">
                  <a:solidFill>
                    <a:schemeClr val="tx1"/>
                  </a:solidFill>
                  <a:latin typeface="+mj-ea"/>
                  <a:ea typeface="+mj-ea"/>
                </a:rPr>
                <a:t>동작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2369F7D-95B5-4862-B273-DAC62A87C839}"/>
                </a:ext>
              </a:extLst>
            </p:cNvPr>
            <p:cNvSpPr txBox="1"/>
            <p:nvPr/>
          </p:nvSpPr>
          <p:spPr>
            <a:xfrm flipH="1">
              <a:off x="2928931" y="5023006"/>
              <a:ext cx="886034" cy="393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b="1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시각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6992D80-23A6-479D-8A3A-F7688425A6E1}"/>
                </a:ext>
              </a:extLst>
            </p:cNvPr>
            <p:cNvSpPr txBox="1"/>
            <p:nvPr/>
          </p:nvSpPr>
          <p:spPr>
            <a:xfrm>
              <a:off x="4821953" y="4412447"/>
              <a:ext cx="901223" cy="3938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청각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F9F599F-F146-4F82-AF90-DDB06F542C5B}"/>
                </a:ext>
              </a:extLst>
            </p:cNvPr>
            <p:cNvSpPr txBox="1"/>
            <p:nvPr/>
          </p:nvSpPr>
          <p:spPr>
            <a:xfrm>
              <a:off x="6553898" y="3773054"/>
              <a:ext cx="934710" cy="37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b="1">
                  <a:solidFill>
                    <a:schemeClr val="bg1">
                      <a:lumMod val="65000"/>
                    </a:schemeClr>
                  </a:solidFill>
                  <a:latin typeface="+mj-ea"/>
                  <a:ea typeface="+mj-ea"/>
                </a:rPr>
                <a:t>움직임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A40E036-03DF-4AC4-A45A-E71949C98FFD}"/>
                </a:ext>
              </a:extLst>
            </p:cNvPr>
            <p:cNvSpPr txBox="1"/>
            <p:nvPr/>
          </p:nvSpPr>
          <p:spPr>
            <a:xfrm>
              <a:off x="3605092" y="3819584"/>
              <a:ext cx="717793" cy="37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b="1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</a:rPr>
                <a:t>발화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803C66B-66CD-42D4-9865-80A458621543}"/>
                </a:ext>
              </a:extLst>
            </p:cNvPr>
            <p:cNvSpPr txBox="1"/>
            <p:nvPr/>
          </p:nvSpPr>
          <p:spPr>
            <a:xfrm>
              <a:off x="3957452" y="2143653"/>
              <a:ext cx="1151625" cy="37199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b="1">
                  <a:solidFill>
                    <a:schemeClr val="bg1">
                      <a:lumMod val="50000"/>
                    </a:schemeClr>
                  </a:solidFill>
                  <a:latin typeface="+mj-ea"/>
                  <a:ea typeface="+mj-ea"/>
                </a:rPr>
                <a:t>시나리오</a:t>
              </a:r>
            </a:p>
          </p:txBody>
        </p:sp>
      </p:grpSp>
      <p:pic>
        <p:nvPicPr>
          <p:cNvPr id="103" name="그림 102">
            <a:extLst>
              <a:ext uri="{FF2B5EF4-FFF2-40B4-BE49-F238E27FC236}">
                <a16:creationId xmlns:a16="http://schemas.microsoft.com/office/drawing/2014/main" id="{FE5F5797-43B1-4FDE-85B6-23343511D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6597" y="3140476"/>
            <a:ext cx="5993643" cy="316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135664"/>
      </p:ext>
    </p:extLst>
  </p:cSld>
  <p:clrMapOvr>
    <a:masterClrMapping/>
  </p:clrMapOvr>
  <p:transition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IRI-Basic-2016-11-18">
  <a:themeElements>
    <a:clrScheme name="균형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11_원본">
      <a:majorFont>
        <a:latin typeface="맑은 고딕"/>
        <a:ea typeface="맑은 고딕"/>
        <a:cs typeface=""/>
      </a:majorFont>
      <a:minorFont>
        <a:latin typeface="Gill Sans MT"/>
        <a:ea typeface="맑은 고딕"/>
        <a:cs typeface=""/>
      </a:minorFont>
    </a:fontScheme>
    <a:fmtScheme name="균형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9050">
          <a:solidFill>
            <a:srgbClr val="0070C0"/>
          </a:solidFill>
          <a:round/>
          <a:headEnd/>
          <a:tailEnd/>
        </a:ln>
      </a:spPr>
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800"/>
        </a:defPPr>
      </a:lstStyle>
    </a:spDef>
    <a:txDef>
      <a:spPr>
        <a:noFill/>
      </a:spPr>
      <a:bodyPr wrap="none" rtlCol="0">
        <a:spAutoFit/>
      </a:bodyPr>
      <a:lstStyle>
        <a:defPPr>
          <a:defRPr dirty="0" smtClean="0">
            <a:latin typeface="+mn-ea"/>
            <a:ea typeface="+mn-ea"/>
          </a:defRPr>
        </a:defPPr>
      </a:lstStyle>
    </a:txDef>
  </a:objectDefaults>
  <a:extraClrSchemeLst>
    <a:extraClrScheme>
      <a:clrScheme name="11_원본 1">
        <a:dk1>
          <a:srgbClr val="000000"/>
        </a:dk1>
        <a:lt1>
          <a:srgbClr val="FFFFFF"/>
        </a:lt1>
        <a:dk2>
          <a:srgbClr val="464653"/>
        </a:dk2>
        <a:lt2>
          <a:srgbClr val="DDE9EC"/>
        </a:lt2>
        <a:accent1>
          <a:srgbClr val="727CA3"/>
        </a:accent1>
        <a:accent2>
          <a:srgbClr val="9FB8CD"/>
        </a:accent2>
        <a:accent3>
          <a:srgbClr val="FFFFFF"/>
        </a:accent3>
        <a:accent4>
          <a:srgbClr val="000000"/>
        </a:accent4>
        <a:accent5>
          <a:srgbClr val="BCBFCE"/>
        </a:accent5>
        <a:accent6>
          <a:srgbClr val="90A6BA"/>
        </a:accent6>
        <a:hlink>
          <a:srgbClr val="B292CA"/>
        </a:hlink>
        <a:folHlink>
          <a:srgbClr val="6B56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107043</TotalTime>
  <Words>216</Words>
  <Application>Microsoft Macintosh PowerPoint</Application>
  <PresentationFormat>A4 용지(210x297mm)</PresentationFormat>
  <Paragraphs>67</Paragraphs>
  <Slides>7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굴림</vt:lpstr>
      <vt:lpstr>맑은 고딕</vt:lpstr>
      <vt:lpstr>HY견고딕</vt:lpstr>
      <vt:lpstr>Segoe UI Black</vt:lpstr>
      <vt:lpstr>Arial</vt:lpstr>
      <vt:lpstr>Gill Sans MT</vt:lpstr>
      <vt:lpstr>Wingdings</vt:lpstr>
      <vt:lpstr>AIRI-Basic-2016-11-18</vt:lpstr>
      <vt:lpstr>Office 테마</vt:lpstr>
      <vt:lpstr>멀티모달 대화시스템과  자연어 처리의 역할</vt:lpstr>
      <vt:lpstr>요약</vt:lpstr>
      <vt:lpstr>멀티모달 대화형 서비스</vt:lpstr>
      <vt:lpstr>대화형 문지기</vt:lpstr>
      <vt:lpstr>대화형 신문기사</vt:lpstr>
      <vt:lpstr>멀티모달과 자연어 처리</vt:lpstr>
      <vt:lpstr>두뇌를 흉내낸 시스템 구성</vt:lpstr>
    </vt:vector>
  </TitlesOfParts>
  <Company>FINAL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Show, Attend and Tell: Neural Image Caption Generation with Visual Attention</dc:title>
  <dc:creator>AIRI</dc:creator>
  <cp:lastModifiedBy>Microsoft Office 사용자</cp:lastModifiedBy>
  <cp:revision>6291</cp:revision>
  <cp:lastPrinted>2018-10-01T09:46:36Z</cp:lastPrinted>
  <dcterms:created xsi:type="dcterms:W3CDTF">2009-09-27T16:31:14Z</dcterms:created>
  <dcterms:modified xsi:type="dcterms:W3CDTF">2019-01-02T04:08:59Z</dcterms:modified>
</cp:coreProperties>
</file>